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55" r:id="rId1"/>
    <p:sldMasterId id="2147483757" r:id="rId2"/>
    <p:sldMasterId id="2147483779" r:id="rId3"/>
  </p:sldMasterIdLst>
  <p:notesMasterIdLst>
    <p:notesMasterId r:id="rId13"/>
  </p:notesMasterIdLst>
  <p:handoutMasterIdLst>
    <p:handoutMasterId r:id="rId14"/>
  </p:handoutMasterIdLst>
  <p:sldIdLst>
    <p:sldId id="300" r:id="rId4"/>
    <p:sldId id="326" r:id="rId5"/>
    <p:sldId id="333" r:id="rId6"/>
    <p:sldId id="332" r:id="rId7"/>
    <p:sldId id="335" r:id="rId8"/>
    <p:sldId id="330" r:id="rId9"/>
    <p:sldId id="334" r:id="rId10"/>
    <p:sldId id="331" r:id="rId11"/>
    <p:sldId id="319" r:id="rId12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1" charset="0"/>
        <a:ea typeface="ＭＳ Ｐゴシック" pitchFamily="1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1" charset="0"/>
        <a:ea typeface="ＭＳ Ｐゴシック" pitchFamily="1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1" charset="0"/>
        <a:ea typeface="ＭＳ Ｐゴシック" pitchFamily="1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1" charset="0"/>
        <a:ea typeface="ＭＳ Ｐゴシック" pitchFamily="1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1" charset="0"/>
        <a:ea typeface="ＭＳ Ｐゴシック" pitchFamily="1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Verdana" pitchFamily="1" charset="0"/>
        <a:ea typeface="ＭＳ Ｐゴシック" pitchFamily="1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Verdana" pitchFamily="1" charset="0"/>
        <a:ea typeface="ＭＳ Ｐゴシック" pitchFamily="1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Verdana" pitchFamily="1" charset="0"/>
        <a:ea typeface="ＭＳ Ｐゴシック" pitchFamily="1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Verdana" pitchFamily="1" charset="0"/>
        <a:ea typeface="ＭＳ Ｐゴシック" pitchFamily="1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Bijsterveld, Reina" initials="BR" lastIdx="10" clrIdx="0"/>
  <p:cmAuthor id="1" name="Ockels, Johan" initials="OJ" lastIdx="1" clrIdx="1"/>
  <p:cmAuthor id="2" name="Smit, Wietske" initials="SW" lastIdx="6" clrIdx="2"/>
  <p:cmAuthor id="3" name="René Raap" initials="RR" lastIdx="4" clrIdx="3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CA484"/>
    <a:srgbClr val="FF3399"/>
    <a:srgbClr val="FF99CC"/>
    <a:srgbClr val="FFC70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ijl, gemiddeld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Stijl, gemiddeld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Stijl, gemiddeld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Stijl, licht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14" autoAdjust="0"/>
    <p:restoredTop sz="97411" autoAdjust="0"/>
  </p:normalViewPr>
  <p:slideViewPr>
    <p:cSldViewPr>
      <p:cViewPr>
        <p:scale>
          <a:sx n="74" d="100"/>
          <a:sy n="74" d="100"/>
        </p:scale>
        <p:origin x="-980" y="-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commentAuthors" Target="commentAuthors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nl-NL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56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nl-NL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nl-NL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56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157E369-74E3-4E0D-B7A2-9557641F8509}" type="slidenum">
              <a:rPr lang="en-US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974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nl-NL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56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nl-NL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720" y="4415790"/>
            <a:ext cx="514096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nl-NL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56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61B6BD0-1215-4963-8978-E04BF6253897}" type="slidenum">
              <a:rPr lang="en-US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32640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1" charset="0"/>
        <a:ea typeface="ＭＳ Ｐゴシック" pitchFamily="1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1" charset="0"/>
        <a:ea typeface="ＭＳ Ｐゴシック" pitchFamily="1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1" charset="0"/>
        <a:ea typeface="ＭＳ Ｐゴシック" pitchFamily="1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1" charset="0"/>
        <a:ea typeface="ＭＳ Ｐゴシック" pitchFamily="1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1" charset="0"/>
        <a:ea typeface="ＭＳ Ｐゴシック" pitchFamily="1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8"/>
          <p:cNvSpPr>
            <a:spLocks noGrp="1" noChangeArrowheads="1"/>
          </p:cNvSpPr>
          <p:nvPr>
            <p:ph type="ctrTitle"/>
          </p:nvPr>
        </p:nvSpPr>
        <p:spPr>
          <a:xfrm>
            <a:off x="2301875" y="3644900"/>
            <a:ext cx="6021388" cy="1295400"/>
          </a:xfrm>
        </p:spPr>
        <p:txBody>
          <a:bodyPr/>
          <a:lstStyle>
            <a:lvl1pPr>
              <a:defRPr sz="3200"/>
            </a:lvl1pPr>
          </a:lstStyle>
          <a:p>
            <a:pPr lvl="0"/>
            <a:r>
              <a:rPr lang="nl-NL" noProof="0" smtClean="0"/>
              <a:t>Klik om de stijl te bewerken</a:t>
            </a:r>
          </a:p>
        </p:txBody>
      </p:sp>
      <p:sp>
        <p:nvSpPr>
          <p:cNvPr id="62467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2301875" y="5127625"/>
            <a:ext cx="6021388" cy="935038"/>
          </a:xfrm>
        </p:spPr>
        <p:txBody>
          <a:bodyPr/>
          <a:lstStyle>
            <a:lvl1pPr>
              <a:spcBef>
                <a:spcPct val="0"/>
              </a:spcBef>
              <a:defRPr i="1"/>
            </a:lvl1pPr>
          </a:lstStyle>
          <a:p>
            <a:pPr lvl="0"/>
            <a:r>
              <a:rPr lang="nl-NL" noProof="0" smtClean="0"/>
              <a:t>Klik om de ondertitelstijl van het model te bewerken</a:t>
            </a:r>
          </a:p>
        </p:txBody>
      </p:sp>
      <p:sp>
        <p:nvSpPr>
          <p:cNvPr id="8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790575" y="6400800"/>
            <a:ext cx="1676400" cy="230188"/>
          </a:xfrm>
        </p:spPr>
        <p:txBody>
          <a:bodyPr/>
          <a:lstStyle>
            <a:lvl1pPr>
              <a:defRPr sz="1000"/>
            </a:lvl1pPr>
          </a:lstStyle>
          <a:p>
            <a:fld id="{CC64CB1F-B7C3-46D0-8277-1DC333DDC9F4}" type="datetime3">
              <a:rPr lang="nl-NL" smtClean="0"/>
              <a:t>14/11/17</a:t>
            </a:fld>
            <a:endParaRPr lang="nl-NL"/>
          </a:p>
        </p:txBody>
      </p:sp>
      <p:sp>
        <p:nvSpPr>
          <p:cNvPr id="9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608013" y="6096000"/>
            <a:ext cx="1903412" cy="306388"/>
          </a:xfrm>
        </p:spPr>
        <p:txBody>
          <a:bodyPr/>
          <a:lstStyle>
            <a:lvl1pPr marL="177800" indent="-177800">
              <a:buClr>
                <a:schemeClr val="tx1"/>
              </a:buClr>
              <a:buFont typeface="Wingdings" pitchFamily="1" charset="2"/>
              <a:buChar char="§"/>
              <a:defRPr sz="1000"/>
            </a:lvl1pPr>
          </a:lstStyle>
          <a:p>
            <a:r>
              <a:rPr lang="nl-NL"/>
              <a:t>Naam spreker</a:t>
            </a:r>
          </a:p>
        </p:txBody>
      </p:sp>
      <p:sp>
        <p:nvSpPr>
          <p:cNvPr id="10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075613" y="6246813"/>
            <a:ext cx="381000" cy="230187"/>
          </a:xfrm>
        </p:spPr>
        <p:txBody>
          <a:bodyPr/>
          <a:lstStyle>
            <a:lvl1pPr>
              <a:defRPr/>
            </a:lvl1pPr>
          </a:lstStyle>
          <a:p>
            <a:fld id="{1DE75062-59B2-47E9-A4A6-169D18F62F61}" type="slidenum">
              <a:rPr lang="nl-NL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AADE265-DDEB-45BE-9D7F-AD79CA1B2A29}" type="datetime3">
              <a:rPr lang="nl-NL" smtClean="0"/>
              <a:t>14/11/17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Naam spreker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2DDE1A-B369-468D-9B8E-F0D2E215DA20}" type="slidenum">
              <a:rPr lang="nl-NL"/>
              <a:pPr/>
              <a:t>‹nr.›</a:t>
            </a:fld>
            <a:endParaRPr lang="nl-NL" sz="1400"/>
          </a:p>
        </p:txBody>
      </p:sp>
    </p:spTree>
    <p:extLst>
      <p:ext uri="{BB962C8B-B14F-4D97-AF65-F5344CB8AC3E}">
        <p14:creationId xmlns:p14="http://schemas.microsoft.com/office/powerpoint/2010/main" val="10949341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838950" y="1952625"/>
            <a:ext cx="1822450" cy="406717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1366838" y="1952625"/>
            <a:ext cx="5319712" cy="406717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4C0CD59-5668-4C1E-BF76-9BCC497C7007}" type="datetime3">
              <a:rPr lang="nl-NL" smtClean="0"/>
              <a:t>14/11/17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Naam spreker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6BC478-9647-46C8-9F7F-1E0E36BCA797}" type="slidenum">
              <a:rPr lang="nl-NL"/>
              <a:pPr/>
              <a:t>‹nr.›</a:t>
            </a:fld>
            <a:endParaRPr lang="nl-NL" sz="1400"/>
          </a:p>
        </p:txBody>
      </p:sp>
    </p:spTree>
    <p:extLst>
      <p:ext uri="{BB962C8B-B14F-4D97-AF65-F5344CB8AC3E}">
        <p14:creationId xmlns:p14="http://schemas.microsoft.com/office/powerpoint/2010/main" val="34246369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8"/>
          <p:cNvSpPr>
            <a:spLocks noGrp="1" noChangeArrowheads="1"/>
          </p:cNvSpPr>
          <p:nvPr>
            <p:ph type="ctrTitle"/>
          </p:nvPr>
        </p:nvSpPr>
        <p:spPr>
          <a:xfrm>
            <a:off x="2301875" y="3644900"/>
            <a:ext cx="6021388" cy="1295400"/>
          </a:xfrm>
        </p:spPr>
        <p:txBody>
          <a:bodyPr/>
          <a:lstStyle>
            <a:lvl1pPr>
              <a:defRPr sz="2800">
                <a:solidFill>
                  <a:schemeClr val="tx2"/>
                </a:solidFill>
              </a:defRPr>
            </a:lvl1pPr>
          </a:lstStyle>
          <a:p>
            <a:pPr lvl="0"/>
            <a:r>
              <a:rPr lang="nl-NL" noProof="0" smtClean="0"/>
              <a:t>Klik om het opmaakprofiel te bewerken</a:t>
            </a:r>
          </a:p>
        </p:txBody>
      </p:sp>
      <p:sp>
        <p:nvSpPr>
          <p:cNvPr id="81923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2301875" y="5127625"/>
            <a:ext cx="6021388" cy="935038"/>
          </a:xfrm>
        </p:spPr>
        <p:txBody>
          <a:bodyPr/>
          <a:lstStyle>
            <a:lvl1pPr>
              <a:spcBef>
                <a:spcPct val="0"/>
              </a:spcBef>
              <a:defRPr i="1"/>
            </a:lvl1pPr>
          </a:lstStyle>
          <a:p>
            <a:pPr lvl="0"/>
            <a:r>
              <a:rPr lang="nl-NL" noProof="0" smtClean="0"/>
              <a:t>Klik om het opmaakprofiel van de modelondertitel te bewerken</a:t>
            </a:r>
          </a:p>
        </p:txBody>
      </p:sp>
      <p:sp>
        <p:nvSpPr>
          <p:cNvPr id="8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790575" y="6400800"/>
            <a:ext cx="1676400" cy="230188"/>
          </a:xfrm>
        </p:spPr>
        <p:txBody>
          <a:bodyPr/>
          <a:lstStyle>
            <a:lvl1pPr>
              <a:defRPr sz="1000"/>
            </a:lvl1pPr>
          </a:lstStyle>
          <a:p>
            <a:fld id="{A50054AB-2D6E-4841-A829-F478F24C3FC2}" type="datetime3">
              <a:rPr lang="nl-NL" smtClean="0"/>
              <a:t>14/11/17</a:t>
            </a:fld>
            <a:endParaRPr lang="nl-NL"/>
          </a:p>
        </p:txBody>
      </p:sp>
      <p:sp>
        <p:nvSpPr>
          <p:cNvPr id="9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608013" y="6096000"/>
            <a:ext cx="1903412" cy="306388"/>
          </a:xfrm>
        </p:spPr>
        <p:txBody>
          <a:bodyPr/>
          <a:lstStyle>
            <a:lvl1pPr marL="177800" indent="-177800">
              <a:buClr>
                <a:schemeClr val="tx1"/>
              </a:buClr>
              <a:buFont typeface="Wingdings" pitchFamily="1" charset="2"/>
              <a:buChar char="§"/>
              <a:defRPr sz="1000"/>
            </a:lvl1pPr>
          </a:lstStyle>
          <a:p>
            <a:r>
              <a:rPr lang="nl-NL"/>
              <a:t>Naam spreker</a:t>
            </a:r>
          </a:p>
        </p:txBody>
      </p:sp>
      <p:sp>
        <p:nvSpPr>
          <p:cNvPr id="10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075613" y="6246813"/>
            <a:ext cx="381000" cy="230187"/>
          </a:xfrm>
        </p:spPr>
        <p:txBody>
          <a:bodyPr/>
          <a:lstStyle>
            <a:lvl1pPr>
              <a:defRPr/>
            </a:lvl1pPr>
          </a:lstStyle>
          <a:p>
            <a:fld id="{E51685AE-BF16-4C9C-A7FB-17F4FBB12D87}" type="slidenum">
              <a:rPr lang="nl-NL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FCB903-662E-4BAB-B6B0-55026B15E56E}" type="datetime3">
              <a:rPr lang="nl-NL" smtClean="0"/>
              <a:t>14/11/17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Naam spreker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FD595A-35D6-43AB-84A7-82DA4375C82E}" type="slidenum">
              <a:rPr lang="nl-NL"/>
              <a:pPr/>
              <a:t>‹nr.›</a:t>
            </a:fld>
            <a:endParaRPr lang="nl-NL" sz="1400"/>
          </a:p>
        </p:txBody>
      </p:sp>
    </p:spTree>
    <p:extLst>
      <p:ext uri="{BB962C8B-B14F-4D97-AF65-F5344CB8AC3E}">
        <p14:creationId xmlns:p14="http://schemas.microsoft.com/office/powerpoint/2010/main" val="24033029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B4BE16D-89A3-405E-992E-19271F79ABD9}" type="datetime3">
              <a:rPr lang="nl-NL" smtClean="0"/>
              <a:t>14/11/17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Naam spreker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BBB785-ACE9-4C0E-A6CE-96485A2EE9C0}" type="slidenum">
              <a:rPr lang="nl-NL"/>
              <a:pPr/>
              <a:t>‹nr.›</a:t>
            </a:fld>
            <a:endParaRPr lang="nl-NL" sz="1400"/>
          </a:p>
        </p:txBody>
      </p:sp>
    </p:spTree>
    <p:extLst>
      <p:ext uri="{BB962C8B-B14F-4D97-AF65-F5344CB8AC3E}">
        <p14:creationId xmlns:p14="http://schemas.microsoft.com/office/powerpoint/2010/main" val="7725845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1366838" y="1844675"/>
            <a:ext cx="3570287" cy="4175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5089525" y="1844675"/>
            <a:ext cx="3571875" cy="4175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B07DA1-4114-4F45-B7F6-93F2936DCF3C}" type="datetime3">
              <a:rPr lang="nl-NL" smtClean="0"/>
              <a:t>14/11/17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Naam spreker</a:t>
            </a: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A8F5D5-FABE-4815-A3E3-BA8F6BA90179}" type="slidenum">
              <a:rPr lang="nl-NL"/>
              <a:pPr/>
              <a:t>‹nr.›</a:t>
            </a:fld>
            <a:endParaRPr lang="nl-NL" sz="1400"/>
          </a:p>
        </p:txBody>
      </p:sp>
    </p:spTree>
    <p:extLst>
      <p:ext uri="{BB962C8B-B14F-4D97-AF65-F5344CB8AC3E}">
        <p14:creationId xmlns:p14="http://schemas.microsoft.com/office/powerpoint/2010/main" val="15547383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352C262-0248-4891-9761-00A82C60E89D}" type="datetime3">
              <a:rPr lang="nl-NL" smtClean="0"/>
              <a:t>14/11/17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Naam spreker</a:t>
            </a:r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227D7D-45F6-467B-BA57-3CDC3AC366A4}" type="slidenum">
              <a:rPr lang="nl-NL"/>
              <a:pPr/>
              <a:t>‹nr.›</a:t>
            </a:fld>
            <a:endParaRPr lang="nl-NL" sz="1400"/>
          </a:p>
        </p:txBody>
      </p:sp>
    </p:spTree>
    <p:extLst>
      <p:ext uri="{BB962C8B-B14F-4D97-AF65-F5344CB8AC3E}">
        <p14:creationId xmlns:p14="http://schemas.microsoft.com/office/powerpoint/2010/main" val="8858571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710088F-1C36-4AF5-B67A-6C02563DBF0D}" type="datetime3">
              <a:rPr lang="nl-NL" smtClean="0"/>
              <a:t>14/11/17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Naam spreker</a:t>
            </a: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033A4A-14AD-4F62-AE76-3E9FC98A3B1B}" type="slidenum">
              <a:rPr lang="nl-NL"/>
              <a:pPr/>
              <a:t>‹nr.›</a:t>
            </a:fld>
            <a:endParaRPr lang="nl-NL" sz="1400"/>
          </a:p>
        </p:txBody>
      </p:sp>
    </p:spTree>
    <p:extLst>
      <p:ext uri="{BB962C8B-B14F-4D97-AF65-F5344CB8AC3E}">
        <p14:creationId xmlns:p14="http://schemas.microsoft.com/office/powerpoint/2010/main" val="347951895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CBCF68D-86AC-474A-8E02-9BB35D9746FF}" type="datetime3">
              <a:rPr lang="nl-NL" smtClean="0"/>
              <a:t>14/11/17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Naam spreker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83BFC1-5365-4B87-8D64-A79920391BE6}" type="slidenum">
              <a:rPr lang="nl-NL"/>
              <a:pPr/>
              <a:t>‹nr.›</a:t>
            </a:fld>
            <a:endParaRPr lang="nl-NL" sz="1400"/>
          </a:p>
        </p:txBody>
      </p:sp>
    </p:spTree>
    <p:extLst>
      <p:ext uri="{BB962C8B-B14F-4D97-AF65-F5344CB8AC3E}">
        <p14:creationId xmlns:p14="http://schemas.microsoft.com/office/powerpoint/2010/main" val="90163726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860E5B-87FF-43FF-8004-6CBBED19C7F2}" type="datetime3">
              <a:rPr lang="nl-NL" smtClean="0"/>
              <a:t>14/11/17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Naam spreker</a:t>
            </a: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8457D9-C3C4-42AE-85C6-EA8B33B6BB9A}" type="slidenum">
              <a:rPr lang="nl-NL"/>
              <a:pPr/>
              <a:t>‹nr.›</a:t>
            </a:fld>
            <a:endParaRPr lang="nl-NL" sz="1400"/>
          </a:p>
        </p:txBody>
      </p:sp>
    </p:spTree>
    <p:extLst>
      <p:ext uri="{BB962C8B-B14F-4D97-AF65-F5344CB8AC3E}">
        <p14:creationId xmlns:p14="http://schemas.microsoft.com/office/powerpoint/2010/main" val="522668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DFFAD01-B00D-4C58-A3F1-7968BC1A6026}" type="datetime3">
              <a:rPr lang="nl-NL" smtClean="0"/>
              <a:t>14/11/17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Naam spreker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B39545-2D25-4177-A27C-F6E8E77E1D12}" type="slidenum">
              <a:rPr lang="nl-NL"/>
              <a:pPr/>
              <a:t>‹nr.›</a:t>
            </a:fld>
            <a:endParaRPr lang="nl-NL" sz="1400"/>
          </a:p>
        </p:txBody>
      </p:sp>
    </p:spTree>
    <p:extLst>
      <p:ext uri="{BB962C8B-B14F-4D97-AF65-F5344CB8AC3E}">
        <p14:creationId xmlns:p14="http://schemas.microsoft.com/office/powerpoint/2010/main" val="100176819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549E4D1-0FA2-4DE8-99DA-0685FA284E86}" type="datetime3">
              <a:rPr lang="nl-NL" smtClean="0"/>
              <a:t>14/11/17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Naam spreker</a:t>
            </a: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BAE027-546E-4671-8AC3-1C29CF9B4086}" type="slidenum">
              <a:rPr lang="nl-NL"/>
              <a:pPr/>
              <a:t>‹nr.›</a:t>
            </a:fld>
            <a:endParaRPr lang="nl-NL" sz="1400"/>
          </a:p>
        </p:txBody>
      </p:sp>
    </p:spTree>
    <p:extLst>
      <p:ext uri="{BB962C8B-B14F-4D97-AF65-F5344CB8AC3E}">
        <p14:creationId xmlns:p14="http://schemas.microsoft.com/office/powerpoint/2010/main" val="18365374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381E421-2A11-42DE-98D2-CAB0FD463930}" type="datetime3">
              <a:rPr lang="nl-NL" smtClean="0"/>
              <a:t>14/11/17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Naam spreker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670823-AD6A-40E3-B8E1-4ECB1EFE91EB}" type="slidenum">
              <a:rPr lang="nl-NL"/>
              <a:pPr/>
              <a:t>‹nr.›</a:t>
            </a:fld>
            <a:endParaRPr lang="nl-NL" sz="1400"/>
          </a:p>
        </p:txBody>
      </p:sp>
    </p:spTree>
    <p:extLst>
      <p:ext uri="{BB962C8B-B14F-4D97-AF65-F5344CB8AC3E}">
        <p14:creationId xmlns:p14="http://schemas.microsoft.com/office/powerpoint/2010/main" val="427816333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838950" y="887413"/>
            <a:ext cx="1822450" cy="5132387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1366838" y="887413"/>
            <a:ext cx="5319712" cy="5132387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F886F91-BB0A-4283-8970-3F86E58BA48E}" type="datetime3">
              <a:rPr lang="nl-NL" smtClean="0"/>
              <a:t>14/11/17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Naam spreker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AB9EC2-4887-4527-AF23-019E43AFDD1B}" type="slidenum">
              <a:rPr lang="nl-NL"/>
              <a:pPr/>
              <a:t>‹nr.›</a:t>
            </a:fld>
            <a:endParaRPr lang="nl-NL" sz="1400"/>
          </a:p>
        </p:txBody>
      </p:sp>
    </p:spTree>
    <p:extLst>
      <p:ext uri="{BB962C8B-B14F-4D97-AF65-F5344CB8AC3E}">
        <p14:creationId xmlns:p14="http://schemas.microsoft.com/office/powerpoint/2010/main" val="151886586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8"/>
          <p:cNvSpPr>
            <a:spLocks noGrp="1" noChangeArrowheads="1"/>
          </p:cNvSpPr>
          <p:nvPr>
            <p:ph type="ctrTitle"/>
          </p:nvPr>
        </p:nvSpPr>
        <p:spPr>
          <a:xfrm>
            <a:off x="2301875" y="3644900"/>
            <a:ext cx="6021388" cy="1295400"/>
          </a:xfrm>
        </p:spPr>
        <p:txBody>
          <a:bodyPr/>
          <a:lstStyle>
            <a:lvl1pPr>
              <a:defRPr sz="2800">
                <a:solidFill>
                  <a:schemeClr val="tx2"/>
                </a:solidFill>
              </a:defRPr>
            </a:lvl1pPr>
          </a:lstStyle>
          <a:p>
            <a:pPr lvl="0"/>
            <a:r>
              <a:rPr lang="nl-NL" noProof="0" smtClean="0"/>
              <a:t>Klik om het opmaakprofiel te bewerken</a:t>
            </a:r>
          </a:p>
        </p:txBody>
      </p:sp>
      <p:sp>
        <p:nvSpPr>
          <p:cNvPr id="81923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2301875" y="5127625"/>
            <a:ext cx="6021388" cy="935038"/>
          </a:xfrm>
        </p:spPr>
        <p:txBody>
          <a:bodyPr/>
          <a:lstStyle>
            <a:lvl1pPr>
              <a:spcBef>
                <a:spcPct val="0"/>
              </a:spcBef>
              <a:defRPr i="1"/>
            </a:lvl1pPr>
          </a:lstStyle>
          <a:p>
            <a:pPr lvl="0"/>
            <a:r>
              <a:rPr lang="nl-NL" noProof="0" smtClean="0"/>
              <a:t>Klik om het opmaakprofiel van de modelondertitel te bewerken</a:t>
            </a:r>
          </a:p>
        </p:txBody>
      </p:sp>
      <p:sp>
        <p:nvSpPr>
          <p:cNvPr id="8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790575" y="6400800"/>
            <a:ext cx="1676400" cy="230188"/>
          </a:xfrm>
        </p:spPr>
        <p:txBody>
          <a:bodyPr/>
          <a:lstStyle>
            <a:lvl1pPr>
              <a:defRPr sz="1000"/>
            </a:lvl1pPr>
          </a:lstStyle>
          <a:p>
            <a:fld id="{A50054AB-2D6E-4841-A829-F478F24C3FC2}" type="datetime3">
              <a:rPr lang="nl-NL" smtClean="0">
                <a:solidFill>
                  <a:srgbClr val="474747"/>
                </a:solidFill>
              </a:rPr>
              <a:pPr/>
              <a:t>14/11/17</a:t>
            </a:fld>
            <a:endParaRPr lang="nl-NL">
              <a:solidFill>
                <a:srgbClr val="474747"/>
              </a:solidFill>
            </a:endParaRPr>
          </a:p>
        </p:txBody>
      </p:sp>
      <p:sp>
        <p:nvSpPr>
          <p:cNvPr id="9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608013" y="6096000"/>
            <a:ext cx="1903412" cy="306388"/>
          </a:xfrm>
        </p:spPr>
        <p:txBody>
          <a:bodyPr/>
          <a:lstStyle>
            <a:lvl1pPr marL="177800" indent="-177800">
              <a:buClr>
                <a:schemeClr val="tx1"/>
              </a:buClr>
              <a:buFont typeface="Wingdings" pitchFamily="1" charset="2"/>
              <a:buChar char="§"/>
              <a:defRPr sz="1000"/>
            </a:lvl1pPr>
          </a:lstStyle>
          <a:p>
            <a:pPr>
              <a:buClr>
                <a:srgbClr val="474747"/>
              </a:buClr>
            </a:pPr>
            <a:r>
              <a:rPr lang="nl-NL">
                <a:solidFill>
                  <a:srgbClr val="474747"/>
                </a:solidFill>
              </a:rPr>
              <a:t>Naam spreker</a:t>
            </a:r>
          </a:p>
        </p:txBody>
      </p:sp>
      <p:sp>
        <p:nvSpPr>
          <p:cNvPr id="10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075613" y="6246813"/>
            <a:ext cx="381000" cy="230187"/>
          </a:xfrm>
        </p:spPr>
        <p:txBody>
          <a:bodyPr/>
          <a:lstStyle>
            <a:lvl1pPr>
              <a:defRPr/>
            </a:lvl1pPr>
          </a:lstStyle>
          <a:p>
            <a:fld id="{E51685AE-BF16-4C9C-A7FB-17F4FBB12D87}" type="slidenum">
              <a:rPr lang="nl-NL">
                <a:solidFill>
                  <a:srgbClr val="474747"/>
                </a:solidFill>
              </a:rPr>
              <a:pPr/>
              <a:t>‹nr.›</a:t>
            </a:fld>
            <a:endParaRPr lang="nl-NL">
              <a:solidFill>
                <a:srgbClr val="47474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410679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FCB903-662E-4BAB-B6B0-55026B15E56E}" type="datetime3">
              <a:rPr lang="nl-NL" smtClean="0">
                <a:solidFill>
                  <a:srgbClr val="474747"/>
                </a:solidFill>
              </a:rPr>
              <a:pPr/>
              <a:t>14/11/17</a:t>
            </a:fld>
            <a:endParaRPr lang="nl-NL">
              <a:solidFill>
                <a:srgbClr val="474747"/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>
                <a:solidFill>
                  <a:srgbClr val="474747"/>
                </a:solidFill>
              </a:rPr>
              <a:t>Naam spreker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FD595A-35D6-43AB-84A7-82DA4375C82E}" type="slidenum">
              <a:rPr lang="nl-NL">
                <a:solidFill>
                  <a:srgbClr val="474747"/>
                </a:solidFill>
              </a:rPr>
              <a:pPr/>
              <a:t>‹nr.›</a:t>
            </a:fld>
            <a:endParaRPr lang="nl-NL" sz="1400">
              <a:solidFill>
                <a:srgbClr val="47474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592102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B4BE16D-89A3-405E-992E-19271F79ABD9}" type="datetime3">
              <a:rPr lang="nl-NL" smtClean="0">
                <a:solidFill>
                  <a:srgbClr val="474747"/>
                </a:solidFill>
              </a:rPr>
              <a:pPr/>
              <a:t>14/11/17</a:t>
            </a:fld>
            <a:endParaRPr lang="nl-NL">
              <a:solidFill>
                <a:srgbClr val="474747"/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>
                <a:solidFill>
                  <a:srgbClr val="474747"/>
                </a:solidFill>
              </a:rPr>
              <a:t>Naam spreker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BBB785-ACE9-4C0E-A6CE-96485A2EE9C0}" type="slidenum">
              <a:rPr lang="nl-NL">
                <a:solidFill>
                  <a:srgbClr val="474747"/>
                </a:solidFill>
              </a:rPr>
              <a:pPr/>
              <a:t>‹nr.›</a:t>
            </a:fld>
            <a:endParaRPr lang="nl-NL" sz="1400">
              <a:solidFill>
                <a:srgbClr val="47474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324429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1366838" y="1844675"/>
            <a:ext cx="3570287" cy="4175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5089525" y="1844675"/>
            <a:ext cx="3571875" cy="4175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B07DA1-4114-4F45-B7F6-93F2936DCF3C}" type="datetime3">
              <a:rPr lang="nl-NL" smtClean="0">
                <a:solidFill>
                  <a:srgbClr val="474747"/>
                </a:solidFill>
              </a:rPr>
              <a:pPr/>
              <a:t>14/11/17</a:t>
            </a:fld>
            <a:endParaRPr lang="nl-NL">
              <a:solidFill>
                <a:srgbClr val="474747"/>
              </a:solidFill>
            </a:endParaRP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>
                <a:solidFill>
                  <a:srgbClr val="474747"/>
                </a:solidFill>
              </a:rPr>
              <a:t>Naam spreker</a:t>
            </a: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A8F5D5-FABE-4815-A3E3-BA8F6BA90179}" type="slidenum">
              <a:rPr lang="nl-NL">
                <a:solidFill>
                  <a:srgbClr val="474747"/>
                </a:solidFill>
              </a:rPr>
              <a:pPr/>
              <a:t>‹nr.›</a:t>
            </a:fld>
            <a:endParaRPr lang="nl-NL" sz="1400">
              <a:solidFill>
                <a:srgbClr val="47474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638383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352C262-0248-4891-9761-00A82C60E89D}" type="datetime3">
              <a:rPr lang="nl-NL" smtClean="0">
                <a:solidFill>
                  <a:srgbClr val="474747"/>
                </a:solidFill>
              </a:rPr>
              <a:pPr/>
              <a:t>14/11/17</a:t>
            </a:fld>
            <a:endParaRPr lang="nl-NL">
              <a:solidFill>
                <a:srgbClr val="474747"/>
              </a:solidFill>
            </a:endParaRPr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>
                <a:solidFill>
                  <a:srgbClr val="474747"/>
                </a:solidFill>
              </a:rPr>
              <a:t>Naam spreker</a:t>
            </a:r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227D7D-45F6-467B-BA57-3CDC3AC366A4}" type="slidenum">
              <a:rPr lang="nl-NL">
                <a:solidFill>
                  <a:srgbClr val="474747"/>
                </a:solidFill>
              </a:rPr>
              <a:pPr/>
              <a:t>‹nr.›</a:t>
            </a:fld>
            <a:endParaRPr lang="nl-NL" sz="1400">
              <a:solidFill>
                <a:srgbClr val="47474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206691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710088F-1C36-4AF5-B67A-6C02563DBF0D}" type="datetime3">
              <a:rPr lang="nl-NL" smtClean="0">
                <a:solidFill>
                  <a:srgbClr val="474747"/>
                </a:solidFill>
              </a:rPr>
              <a:pPr/>
              <a:t>14/11/17</a:t>
            </a:fld>
            <a:endParaRPr lang="nl-NL">
              <a:solidFill>
                <a:srgbClr val="474747"/>
              </a:solidFill>
            </a:endParaRP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>
                <a:solidFill>
                  <a:srgbClr val="474747"/>
                </a:solidFill>
              </a:rPr>
              <a:t>Naam spreker</a:t>
            </a: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033A4A-14AD-4F62-AE76-3E9FC98A3B1B}" type="slidenum">
              <a:rPr lang="nl-NL">
                <a:solidFill>
                  <a:srgbClr val="474747"/>
                </a:solidFill>
              </a:rPr>
              <a:pPr/>
              <a:t>‹nr.›</a:t>
            </a:fld>
            <a:endParaRPr lang="nl-NL" sz="1400">
              <a:solidFill>
                <a:srgbClr val="47474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871584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CBCF68D-86AC-474A-8E02-9BB35D9746FF}" type="datetime3">
              <a:rPr lang="nl-NL" smtClean="0">
                <a:solidFill>
                  <a:srgbClr val="474747"/>
                </a:solidFill>
              </a:rPr>
              <a:pPr/>
              <a:t>14/11/17</a:t>
            </a:fld>
            <a:endParaRPr lang="nl-NL">
              <a:solidFill>
                <a:srgbClr val="474747"/>
              </a:solidFill>
            </a:endParaRPr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>
                <a:solidFill>
                  <a:srgbClr val="474747"/>
                </a:solidFill>
              </a:rPr>
              <a:t>Naam spreker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83BFC1-5365-4B87-8D64-A79920391BE6}" type="slidenum">
              <a:rPr lang="nl-NL">
                <a:solidFill>
                  <a:srgbClr val="474747"/>
                </a:solidFill>
              </a:rPr>
              <a:pPr/>
              <a:t>‹nr.›</a:t>
            </a:fld>
            <a:endParaRPr lang="nl-NL" sz="1400">
              <a:solidFill>
                <a:srgbClr val="47474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22236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6F759A4-E60A-4C5D-B79C-66D2FC8907B2}" type="datetime3">
              <a:rPr lang="nl-NL" smtClean="0"/>
              <a:t>14/11/17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Naam spreker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C40CEB-2581-4692-BC12-8969370FF425}" type="slidenum">
              <a:rPr lang="nl-NL"/>
              <a:pPr/>
              <a:t>‹nr.›</a:t>
            </a:fld>
            <a:endParaRPr lang="nl-NL" sz="1400"/>
          </a:p>
        </p:txBody>
      </p:sp>
    </p:spTree>
    <p:extLst>
      <p:ext uri="{BB962C8B-B14F-4D97-AF65-F5344CB8AC3E}">
        <p14:creationId xmlns:p14="http://schemas.microsoft.com/office/powerpoint/2010/main" val="374962613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860E5B-87FF-43FF-8004-6CBBED19C7F2}" type="datetime3">
              <a:rPr lang="nl-NL" smtClean="0">
                <a:solidFill>
                  <a:srgbClr val="474747"/>
                </a:solidFill>
              </a:rPr>
              <a:pPr/>
              <a:t>14/11/17</a:t>
            </a:fld>
            <a:endParaRPr lang="nl-NL">
              <a:solidFill>
                <a:srgbClr val="474747"/>
              </a:solidFill>
            </a:endParaRP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>
                <a:solidFill>
                  <a:srgbClr val="474747"/>
                </a:solidFill>
              </a:rPr>
              <a:t>Naam spreker</a:t>
            </a: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8457D9-C3C4-42AE-85C6-EA8B33B6BB9A}" type="slidenum">
              <a:rPr lang="nl-NL">
                <a:solidFill>
                  <a:srgbClr val="474747"/>
                </a:solidFill>
              </a:rPr>
              <a:pPr/>
              <a:t>‹nr.›</a:t>
            </a:fld>
            <a:endParaRPr lang="nl-NL" sz="1400">
              <a:solidFill>
                <a:srgbClr val="47474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769366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549E4D1-0FA2-4DE8-99DA-0685FA284E86}" type="datetime3">
              <a:rPr lang="nl-NL" smtClean="0">
                <a:solidFill>
                  <a:srgbClr val="474747"/>
                </a:solidFill>
              </a:rPr>
              <a:pPr/>
              <a:t>14/11/17</a:t>
            </a:fld>
            <a:endParaRPr lang="nl-NL">
              <a:solidFill>
                <a:srgbClr val="474747"/>
              </a:solidFill>
            </a:endParaRP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>
                <a:solidFill>
                  <a:srgbClr val="474747"/>
                </a:solidFill>
              </a:rPr>
              <a:t>Naam spreker</a:t>
            </a: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BAE027-546E-4671-8AC3-1C29CF9B4086}" type="slidenum">
              <a:rPr lang="nl-NL">
                <a:solidFill>
                  <a:srgbClr val="474747"/>
                </a:solidFill>
              </a:rPr>
              <a:pPr/>
              <a:t>‹nr.›</a:t>
            </a:fld>
            <a:endParaRPr lang="nl-NL" sz="1400">
              <a:solidFill>
                <a:srgbClr val="47474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91208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381E421-2A11-42DE-98D2-CAB0FD463930}" type="datetime3">
              <a:rPr lang="nl-NL" smtClean="0">
                <a:solidFill>
                  <a:srgbClr val="474747"/>
                </a:solidFill>
              </a:rPr>
              <a:pPr/>
              <a:t>14/11/17</a:t>
            </a:fld>
            <a:endParaRPr lang="nl-NL">
              <a:solidFill>
                <a:srgbClr val="474747"/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>
                <a:solidFill>
                  <a:srgbClr val="474747"/>
                </a:solidFill>
              </a:rPr>
              <a:t>Naam spreker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670823-AD6A-40E3-B8E1-4ECB1EFE91EB}" type="slidenum">
              <a:rPr lang="nl-NL">
                <a:solidFill>
                  <a:srgbClr val="474747"/>
                </a:solidFill>
              </a:rPr>
              <a:pPr/>
              <a:t>‹nr.›</a:t>
            </a:fld>
            <a:endParaRPr lang="nl-NL" sz="1400">
              <a:solidFill>
                <a:srgbClr val="47474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390794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838950" y="887413"/>
            <a:ext cx="1822450" cy="5132387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1366838" y="887413"/>
            <a:ext cx="5319712" cy="5132387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F886F91-BB0A-4283-8970-3F86E58BA48E}" type="datetime3">
              <a:rPr lang="nl-NL" smtClean="0">
                <a:solidFill>
                  <a:srgbClr val="474747"/>
                </a:solidFill>
              </a:rPr>
              <a:pPr/>
              <a:t>14/11/17</a:t>
            </a:fld>
            <a:endParaRPr lang="nl-NL">
              <a:solidFill>
                <a:srgbClr val="474747"/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>
                <a:solidFill>
                  <a:srgbClr val="474747"/>
                </a:solidFill>
              </a:rPr>
              <a:t>Naam spreker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AB9EC2-4887-4527-AF23-019E43AFDD1B}" type="slidenum">
              <a:rPr lang="nl-NL">
                <a:solidFill>
                  <a:srgbClr val="474747"/>
                </a:solidFill>
              </a:rPr>
              <a:pPr/>
              <a:t>‹nr.›</a:t>
            </a:fld>
            <a:endParaRPr lang="nl-NL" sz="1400">
              <a:solidFill>
                <a:srgbClr val="47474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3526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1366838" y="2852738"/>
            <a:ext cx="3570287" cy="31670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5089525" y="2852738"/>
            <a:ext cx="3571875" cy="31670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526801E-3505-49C8-9575-709CFFFA5D16}" type="datetime3">
              <a:rPr lang="nl-NL" smtClean="0"/>
              <a:t>14/11/17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Naam spreker</a:t>
            </a: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07F236-DD57-47E3-8A3C-5023BC8F19D7}" type="slidenum">
              <a:rPr lang="nl-NL"/>
              <a:pPr/>
              <a:t>‹nr.›</a:t>
            </a:fld>
            <a:endParaRPr lang="nl-NL" sz="1400"/>
          </a:p>
        </p:txBody>
      </p:sp>
    </p:spTree>
    <p:extLst>
      <p:ext uri="{BB962C8B-B14F-4D97-AF65-F5344CB8AC3E}">
        <p14:creationId xmlns:p14="http://schemas.microsoft.com/office/powerpoint/2010/main" val="6962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6574DE-E4DD-42F6-818D-89BA71DB9867}" type="datetime3">
              <a:rPr lang="nl-NL" smtClean="0"/>
              <a:t>14/11/17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Naam spreker</a:t>
            </a:r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40E2FD-CC7F-49C6-95D0-CC825B11D268}" type="slidenum">
              <a:rPr lang="nl-NL"/>
              <a:pPr/>
              <a:t>‹nr.›</a:t>
            </a:fld>
            <a:endParaRPr lang="nl-NL" sz="1400"/>
          </a:p>
        </p:txBody>
      </p:sp>
    </p:spTree>
    <p:extLst>
      <p:ext uri="{BB962C8B-B14F-4D97-AF65-F5344CB8AC3E}">
        <p14:creationId xmlns:p14="http://schemas.microsoft.com/office/powerpoint/2010/main" val="515583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66AE813-F702-45E9-A47A-6F44FADD9E74}" type="datetime3">
              <a:rPr lang="nl-NL" smtClean="0"/>
              <a:t>14/11/17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Naam spreker</a:t>
            </a: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6D9D6D-A5A5-4853-97B0-7F3B66E47460}" type="slidenum">
              <a:rPr lang="nl-NL"/>
              <a:pPr/>
              <a:t>‹nr.›</a:t>
            </a:fld>
            <a:endParaRPr lang="nl-NL" sz="1400"/>
          </a:p>
        </p:txBody>
      </p:sp>
    </p:spTree>
    <p:extLst>
      <p:ext uri="{BB962C8B-B14F-4D97-AF65-F5344CB8AC3E}">
        <p14:creationId xmlns:p14="http://schemas.microsoft.com/office/powerpoint/2010/main" val="2691982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F739156-DDFF-4088-8452-FC843531A739}" type="datetime3">
              <a:rPr lang="nl-NL" smtClean="0"/>
              <a:t>14/11/17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Naam spreker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8E7B30-BE17-4266-A66D-E1A3188B31FD}" type="slidenum">
              <a:rPr lang="nl-NL"/>
              <a:pPr/>
              <a:t>‹nr.›</a:t>
            </a:fld>
            <a:endParaRPr lang="nl-NL" sz="1400"/>
          </a:p>
        </p:txBody>
      </p:sp>
    </p:spTree>
    <p:extLst>
      <p:ext uri="{BB962C8B-B14F-4D97-AF65-F5344CB8AC3E}">
        <p14:creationId xmlns:p14="http://schemas.microsoft.com/office/powerpoint/2010/main" val="1413150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22A2979-B28F-46E8-822B-F0F0650BAC7B}" type="datetime3">
              <a:rPr lang="nl-NL" smtClean="0"/>
              <a:t>14/11/17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Naam spreker</a:t>
            </a: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0AC9AB-1752-433B-AA3C-8F4B433FDCB8}" type="slidenum">
              <a:rPr lang="nl-NL"/>
              <a:pPr/>
              <a:t>‹nr.›</a:t>
            </a:fld>
            <a:endParaRPr lang="nl-NL" sz="1400"/>
          </a:p>
        </p:txBody>
      </p:sp>
    </p:spTree>
    <p:extLst>
      <p:ext uri="{BB962C8B-B14F-4D97-AF65-F5344CB8AC3E}">
        <p14:creationId xmlns:p14="http://schemas.microsoft.com/office/powerpoint/2010/main" val="42292080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A919D33-65CB-47C9-8B0C-0F96E2D2A0C9}" type="datetime3">
              <a:rPr lang="nl-NL" smtClean="0"/>
              <a:t>14/11/17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Naam spreker</a:t>
            </a: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EB1E65-DA07-4CDE-9959-88854AD22A9A}" type="slidenum">
              <a:rPr lang="nl-NL"/>
              <a:pPr/>
              <a:t>‹nr.›</a:t>
            </a:fld>
            <a:endParaRPr lang="nl-NL" sz="1400"/>
          </a:p>
        </p:txBody>
      </p:sp>
    </p:spTree>
    <p:extLst>
      <p:ext uri="{BB962C8B-B14F-4D97-AF65-F5344CB8AC3E}">
        <p14:creationId xmlns:p14="http://schemas.microsoft.com/office/powerpoint/2010/main" val="2787026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8"/>
          <p:cNvSpPr>
            <a:spLocks noGrp="1" noChangeArrowheads="1"/>
          </p:cNvSpPr>
          <p:nvPr>
            <p:ph type="title"/>
          </p:nvPr>
        </p:nvSpPr>
        <p:spPr bwMode="black">
          <a:xfrm>
            <a:off x="1366838" y="1952625"/>
            <a:ext cx="7172325" cy="684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stijl te bewerken</a:t>
            </a:r>
          </a:p>
        </p:txBody>
      </p:sp>
      <p:sp>
        <p:nvSpPr>
          <p:cNvPr id="61443" name="Rectangle 9"/>
          <p:cNvSpPr>
            <a:spLocks noGrp="1" noChangeArrowheads="1"/>
          </p:cNvSpPr>
          <p:nvPr>
            <p:ph type="body" idx="1"/>
          </p:nvPr>
        </p:nvSpPr>
        <p:spPr bwMode="black">
          <a:xfrm>
            <a:off x="1366838" y="2852738"/>
            <a:ext cx="7294562" cy="3167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</a:p>
        </p:txBody>
      </p:sp>
      <p:sp>
        <p:nvSpPr>
          <p:cNvPr id="8" name="Tijdelijke aanduiding voor datum 3"/>
          <p:cNvSpPr>
            <a:spLocks noGrp="1"/>
          </p:cNvSpPr>
          <p:nvPr>
            <p:ph type="dt" sz="half" idx="2"/>
          </p:nvPr>
        </p:nvSpPr>
        <p:spPr bwMode="black">
          <a:xfrm>
            <a:off x="533400" y="6477000"/>
            <a:ext cx="16002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700"/>
            </a:lvl1pPr>
          </a:lstStyle>
          <a:p>
            <a:fld id="{1E16212B-336D-408C-9CA5-110F9655A030}" type="datetime3">
              <a:rPr lang="nl-NL" smtClean="0"/>
              <a:t>14/11/17</a:t>
            </a:fld>
            <a:endParaRPr lang="nl-NL"/>
          </a:p>
        </p:txBody>
      </p:sp>
      <p:sp>
        <p:nvSpPr>
          <p:cNvPr id="9" name="Tijdelijke aanduiding voor voettekst 4"/>
          <p:cNvSpPr>
            <a:spLocks noGrp="1"/>
          </p:cNvSpPr>
          <p:nvPr>
            <p:ph type="ftr" sz="quarter" idx="3"/>
          </p:nvPr>
        </p:nvSpPr>
        <p:spPr bwMode="black">
          <a:xfrm>
            <a:off x="533400" y="6248400"/>
            <a:ext cx="16002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700"/>
            </a:lvl1pPr>
          </a:lstStyle>
          <a:p>
            <a:r>
              <a:rPr lang="nl-NL"/>
              <a:t>Naam spreker</a:t>
            </a:r>
          </a:p>
        </p:txBody>
      </p:sp>
      <p:sp>
        <p:nvSpPr>
          <p:cNvPr id="10" name="Tijdelijke aanduiding voor dianummer 5"/>
          <p:cNvSpPr>
            <a:spLocks noGrp="1"/>
          </p:cNvSpPr>
          <p:nvPr>
            <p:ph type="sldNum" sz="quarter" idx="4"/>
          </p:nvPr>
        </p:nvSpPr>
        <p:spPr bwMode="black">
          <a:xfrm>
            <a:off x="8077200" y="6248400"/>
            <a:ext cx="3810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600"/>
            </a:lvl1pPr>
          </a:lstStyle>
          <a:p>
            <a:fld id="{FFA1A3FE-95E9-4677-9359-F0958ADA8DB7}" type="slidenum">
              <a:rPr lang="nl-NL"/>
              <a:pPr/>
              <a:t>‹nr.›</a:t>
            </a:fld>
            <a:endParaRPr lang="nl-NL" sz="140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56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erdana" pitchFamily="1" charset="0"/>
          <a:ea typeface="ＭＳ Ｐゴシック" pitchFamily="1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erdana" pitchFamily="1" charset="0"/>
          <a:ea typeface="ＭＳ Ｐゴシック" pitchFamily="1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erdana" pitchFamily="1" charset="0"/>
          <a:ea typeface="ＭＳ Ｐゴシック" pitchFamily="1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erdana" pitchFamily="1" charset="0"/>
          <a:ea typeface="ＭＳ Ｐゴシック" pitchFamily="1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erdana" pitchFamily="1" charset="0"/>
          <a:ea typeface="ＭＳ Ｐゴシック" pitchFamily="1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erdana" pitchFamily="1" charset="0"/>
          <a:ea typeface="ＭＳ Ｐゴシック" pitchFamily="1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erdana" pitchFamily="1" charset="0"/>
          <a:ea typeface="ＭＳ Ｐゴシック" pitchFamily="1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erdana" pitchFamily="1" charset="0"/>
          <a:ea typeface="ＭＳ Ｐゴシック" pitchFamily="1" charset="-128"/>
        </a:defRPr>
      </a:lvl9pPr>
    </p:titleStyle>
    <p:bodyStyle>
      <a:lvl1pPr algn="l" rtl="0" eaLnBrk="1" fontAlgn="base" hangingPunct="1">
        <a:spcBef>
          <a:spcPct val="20000"/>
        </a:spcBef>
        <a:spcAft>
          <a:spcPct val="0"/>
        </a:spcAft>
        <a:buClr>
          <a:srgbClr val="FFCE21"/>
        </a:buClr>
        <a:buFont typeface="Verdana" pitchFamily="1" charset="0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474663" indent="-473075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Wingdings" pitchFamily="1" charset="2"/>
        <a:buChar char="§"/>
        <a:defRPr sz="2400">
          <a:solidFill>
            <a:schemeClr val="tx1"/>
          </a:solidFill>
          <a:latin typeface="+mn-lt"/>
          <a:ea typeface="+mn-ea"/>
        </a:defRPr>
      </a:lvl2pPr>
      <a:lvl3pPr marL="808038" indent="-331788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Wingdings" pitchFamily="1" charset="2"/>
        <a:buChar char="§"/>
        <a:defRPr sz="2000">
          <a:solidFill>
            <a:schemeClr val="tx1"/>
          </a:solidFill>
          <a:latin typeface="+mn-lt"/>
          <a:ea typeface="+mn-ea"/>
        </a:defRPr>
      </a:lvl3pPr>
      <a:lvl4pPr marL="1152525" indent="-342900" algn="l" rtl="0" eaLnBrk="1" fontAlgn="base" hangingPunct="1">
        <a:spcBef>
          <a:spcPct val="20000"/>
        </a:spcBef>
        <a:spcAft>
          <a:spcPct val="0"/>
        </a:spcAft>
        <a:buFont typeface="Verdana" pitchFamily="1" charset="0"/>
        <a:buChar char="–"/>
        <a:defRPr>
          <a:solidFill>
            <a:schemeClr val="tx1"/>
          </a:solidFill>
          <a:latin typeface="+mn-lt"/>
          <a:ea typeface="+mn-ea"/>
        </a:defRPr>
      </a:lvl4pPr>
      <a:lvl5pPr marL="1460500" indent="-306388" algn="l" rtl="0" eaLnBrk="1" fontAlgn="base" hangingPunct="1">
        <a:spcBef>
          <a:spcPct val="20000"/>
        </a:spcBef>
        <a:spcAft>
          <a:spcPct val="0"/>
        </a:spcAft>
        <a:buFont typeface="Verdana" pitchFamily="1" charset="0"/>
        <a:buChar char="»"/>
        <a:defRPr sz="1600">
          <a:solidFill>
            <a:schemeClr val="tx1"/>
          </a:solidFill>
          <a:latin typeface="+mn-lt"/>
          <a:ea typeface="+mn-ea"/>
        </a:defRPr>
      </a:lvl5pPr>
      <a:lvl6pPr marL="1917700" indent="-306388" algn="l" rtl="0" eaLnBrk="1" fontAlgn="base" hangingPunct="1">
        <a:spcBef>
          <a:spcPct val="20000"/>
        </a:spcBef>
        <a:spcAft>
          <a:spcPct val="0"/>
        </a:spcAft>
        <a:buFont typeface="Verdana" pitchFamily="1" charset="0"/>
        <a:buChar char="»"/>
        <a:defRPr sz="1600">
          <a:solidFill>
            <a:schemeClr val="tx1"/>
          </a:solidFill>
          <a:latin typeface="+mn-lt"/>
          <a:ea typeface="+mn-ea"/>
        </a:defRPr>
      </a:lvl6pPr>
      <a:lvl7pPr marL="2374900" indent="-306388" algn="l" rtl="0" eaLnBrk="1" fontAlgn="base" hangingPunct="1">
        <a:spcBef>
          <a:spcPct val="20000"/>
        </a:spcBef>
        <a:spcAft>
          <a:spcPct val="0"/>
        </a:spcAft>
        <a:buFont typeface="Verdana" pitchFamily="1" charset="0"/>
        <a:buChar char="»"/>
        <a:defRPr sz="1600">
          <a:solidFill>
            <a:schemeClr val="tx1"/>
          </a:solidFill>
          <a:latin typeface="+mn-lt"/>
          <a:ea typeface="+mn-ea"/>
        </a:defRPr>
      </a:lvl7pPr>
      <a:lvl8pPr marL="2832100" indent="-306388" algn="l" rtl="0" eaLnBrk="1" fontAlgn="base" hangingPunct="1">
        <a:spcBef>
          <a:spcPct val="20000"/>
        </a:spcBef>
        <a:spcAft>
          <a:spcPct val="0"/>
        </a:spcAft>
        <a:buFont typeface="Verdana" pitchFamily="1" charset="0"/>
        <a:buChar char="»"/>
        <a:defRPr sz="1600">
          <a:solidFill>
            <a:schemeClr val="tx1"/>
          </a:solidFill>
          <a:latin typeface="+mn-lt"/>
          <a:ea typeface="+mn-ea"/>
        </a:defRPr>
      </a:lvl8pPr>
      <a:lvl9pPr marL="3289300" indent="-306388" algn="l" rtl="0" eaLnBrk="1" fontAlgn="base" hangingPunct="1">
        <a:spcBef>
          <a:spcPct val="20000"/>
        </a:spcBef>
        <a:spcAft>
          <a:spcPct val="0"/>
        </a:spcAft>
        <a:buFont typeface="Verdana" pitchFamily="1" charset="0"/>
        <a:buChar char="»"/>
        <a:defRPr sz="1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8"/>
          <p:cNvSpPr>
            <a:spLocks noGrp="1" noChangeArrowheads="1"/>
          </p:cNvSpPr>
          <p:nvPr>
            <p:ph type="title"/>
          </p:nvPr>
        </p:nvSpPr>
        <p:spPr bwMode="black">
          <a:xfrm>
            <a:off x="1366838" y="887413"/>
            <a:ext cx="7172325" cy="684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Click to edit Master title style</a:t>
            </a:r>
          </a:p>
        </p:txBody>
      </p:sp>
      <p:sp>
        <p:nvSpPr>
          <p:cNvPr id="80899" name="Rectangle 9"/>
          <p:cNvSpPr>
            <a:spLocks noGrp="1" noChangeArrowheads="1"/>
          </p:cNvSpPr>
          <p:nvPr>
            <p:ph type="body" idx="1"/>
          </p:nvPr>
        </p:nvSpPr>
        <p:spPr bwMode="black">
          <a:xfrm>
            <a:off x="1366838" y="1844675"/>
            <a:ext cx="7294562" cy="417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</a:p>
        </p:txBody>
      </p:sp>
      <p:sp>
        <p:nvSpPr>
          <p:cNvPr id="8" name="Tijdelijke aanduiding voor datum 3"/>
          <p:cNvSpPr>
            <a:spLocks noGrp="1"/>
          </p:cNvSpPr>
          <p:nvPr>
            <p:ph type="dt" sz="half" idx="2"/>
          </p:nvPr>
        </p:nvSpPr>
        <p:spPr bwMode="black">
          <a:xfrm>
            <a:off x="533400" y="6477000"/>
            <a:ext cx="16002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700"/>
            </a:lvl1pPr>
          </a:lstStyle>
          <a:p>
            <a:fld id="{2ED84D9D-D760-4B1F-A66C-D8EA94A3342A}" type="datetime3">
              <a:rPr lang="nl-NL" smtClean="0"/>
              <a:t>14/11/17</a:t>
            </a:fld>
            <a:endParaRPr lang="nl-NL"/>
          </a:p>
        </p:txBody>
      </p:sp>
      <p:sp>
        <p:nvSpPr>
          <p:cNvPr id="9" name="Tijdelijke aanduiding voor voettekst 4"/>
          <p:cNvSpPr>
            <a:spLocks noGrp="1"/>
          </p:cNvSpPr>
          <p:nvPr>
            <p:ph type="ftr" sz="quarter" idx="3"/>
          </p:nvPr>
        </p:nvSpPr>
        <p:spPr bwMode="black">
          <a:xfrm>
            <a:off x="533400" y="6248400"/>
            <a:ext cx="16002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700"/>
            </a:lvl1pPr>
          </a:lstStyle>
          <a:p>
            <a:r>
              <a:rPr lang="nl-NL"/>
              <a:t>Naam spreker</a:t>
            </a:r>
          </a:p>
        </p:txBody>
      </p:sp>
      <p:sp>
        <p:nvSpPr>
          <p:cNvPr id="10" name="Tijdelijke aanduiding voor dianummer 5"/>
          <p:cNvSpPr>
            <a:spLocks noGrp="1"/>
          </p:cNvSpPr>
          <p:nvPr>
            <p:ph type="sldNum" sz="quarter" idx="4"/>
          </p:nvPr>
        </p:nvSpPr>
        <p:spPr bwMode="black">
          <a:xfrm>
            <a:off x="8077200" y="6248400"/>
            <a:ext cx="3810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600"/>
            </a:lvl1pPr>
          </a:lstStyle>
          <a:p>
            <a:fld id="{A4017071-425A-459D-BB6A-A1E0D0597E4B}" type="slidenum">
              <a:rPr lang="nl-NL"/>
              <a:pPr/>
              <a:t>‹nr.›</a:t>
            </a:fld>
            <a:endParaRPr lang="nl-NL" sz="14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69" r:id="rId2"/>
    <p:sldLayoutId id="2147483770" r:id="rId3"/>
    <p:sldLayoutId id="2147483771" r:id="rId4"/>
    <p:sldLayoutId id="2147483772" r:id="rId5"/>
    <p:sldLayoutId id="2147483773" r:id="rId6"/>
    <p:sldLayoutId id="2147483774" r:id="rId7"/>
    <p:sldLayoutId id="2147483775" r:id="rId8"/>
    <p:sldLayoutId id="2147483776" r:id="rId9"/>
    <p:sldLayoutId id="2147483777" r:id="rId10"/>
    <p:sldLayoutId id="2147483778" r:id="rId11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1" charset="0"/>
          <a:ea typeface="ＭＳ Ｐゴシック" pitchFamily="1" charset="-128"/>
        </a:defRPr>
      </a:lvl2pPr>
      <a:lvl3pPr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1" charset="0"/>
          <a:ea typeface="ＭＳ Ｐゴシック" pitchFamily="1" charset="-128"/>
        </a:defRPr>
      </a:lvl3pPr>
      <a:lvl4pPr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1" charset="0"/>
          <a:ea typeface="ＭＳ Ｐゴシック" pitchFamily="1" charset="-128"/>
        </a:defRPr>
      </a:lvl4pPr>
      <a:lvl5pPr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1" charset="0"/>
          <a:ea typeface="ＭＳ Ｐゴシック" pitchFamily="1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1" charset="0"/>
          <a:ea typeface="ＭＳ Ｐゴシック" pitchFamily="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1" charset="0"/>
          <a:ea typeface="ＭＳ Ｐゴシック" pitchFamily="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1" charset="0"/>
          <a:ea typeface="ＭＳ Ｐゴシック" pitchFamily="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1" charset="0"/>
          <a:ea typeface="ＭＳ Ｐゴシック" pitchFamily="1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Verdana" pitchFamily="1" charset="0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474663" indent="-473075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1" charset="2"/>
        <a:buChar char="§"/>
        <a:defRPr sz="2400">
          <a:solidFill>
            <a:schemeClr val="tx1"/>
          </a:solidFill>
          <a:latin typeface="+mn-lt"/>
          <a:ea typeface="+mn-ea"/>
        </a:defRPr>
      </a:lvl2pPr>
      <a:lvl3pPr marL="808038" indent="-331788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1" charset="2"/>
        <a:buChar char="§"/>
        <a:defRPr sz="2000">
          <a:solidFill>
            <a:schemeClr val="tx1"/>
          </a:solidFill>
          <a:latin typeface="+mn-lt"/>
          <a:ea typeface="+mn-ea"/>
        </a:defRPr>
      </a:lvl3pPr>
      <a:lvl4pPr marL="1152525" indent="-3429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Verdana" pitchFamily="1" charset="0"/>
        <a:buChar char="–"/>
        <a:defRPr>
          <a:solidFill>
            <a:schemeClr val="tx1"/>
          </a:solidFill>
          <a:latin typeface="+mn-lt"/>
          <a:ea typeface="+mn-ea"/>
        </a:defRPr>
      </a:lvl4pPr>
      <a:lvl5pPr marL="1460500" indent="-306388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Verdana" pitchFamily="1" charset="0"/>
        <a:buChar char="»"/>
        <a:defRPr sz="1600">
          <a:solidFill>
            <a:schemeClr val="tx1"/>
          </a:solidFill>
          <a:latin typeface="+mn-lt"/>
          <a:ea typeface="+mn-ea"/>
        </a:defRPr>
      </a:lvl5pPr>
      <a:lvl6pPr marL="1917700" indent="-306388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Verdana" pitchFamily="1" charset="0"/>
        <a:buChar char="»"/>
        <a:defRPr sz="1600">
          <a:solidFill>
            <a:schemeClr val="tx1"/>
          </a:solidFill>
          <a:latin typeface="+mn-lt"/>
          <a:ea typeface="+mn-ea"/>
        </a:defRPr>
      </a:lvl6pPr>
      <a:lvl7pPr marL="2374900" indent="-306388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Verdana" pitchFamily="1" charset="0"/>
        <a:buChar char="»"/>
        <a:defRPr sz="1600">
          <a:solidFill>
            <a:schemeClr val="tx1"/>
          </a:solidFill>
          <a:latin typeface="+mn-lt"/>
          <a:ea typeface="+mn-ea"/>
        </a:defRPr>
      </a:lvl7pPr>
      <a:lvl8pPr marL="2832100" indent="-306388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Verdana" pitchFamily="1" charset="0"/>
        <a:buChar char="»"/>
        <a:defRPr sz="1600">
          <a:solidFill>
            <a:schemeClr val="tx1"/>
          </a:solidFill>
          <a:latin typeface="+mn-lt"/>
          <a:ea typeface="+mn-ea"/>
        </a:defRPr>
      </a:lvl8pPr>
      <a:lvl9pPr marL="3289300" indent="-306388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Verdana" pitchFamily="1" charset="0"/>
        <a:buChar char="»"/>
        <a:defRPr sz="1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8"/>
          <p:cNvSpPr>
            <a:spLocks noGrp="1" noChangeArrowheads="1"/>
          </p:cNvSpPr>
          <p:nvPr>
            <p:ph type="title"/>
          </p:nvPr>
        </p:nvSpPr>
        <p:spPr bwMode="black">
          <a:xfrm>
            <a:off x="1366838" y="887413"/>
            <a:ext cx="7172325" cy="684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Click to edit Master title style</a:t>
            </a:r>
          </a:p>
        </p:txBody>
      </p:sp>
      <p:sp>
        <p:nvSpPr>
          <p:cNvPr id="80899" name="Rectangle 9"/>
          <p:cNvSpPr>
            <a:spLocks noGrp="1" noChangeArrowheads="1"/>
          </p:cNvSpPr>
          <p:nvPr>
            <p:ph type="body" idx="1"/>
          </p:nvPr>
        </p:nvSpPr>
        <p:spPr bwMode="black">
          <a:xfrm>
            <a:off x="1366838" y="1844675"/>
            <a:ext cx="7294562" cy="417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</a:p>
        </p:txBody>
      </p:sp>
      <p:sp>
        <p:nvSpPr>
          <p:cNvPr id="8" name="Tijdelijke aanduiding voor datum 3"/>
          <p:cNvSpPr>
            <a:spLocks noGrp="1"/>
          </p:cNvSpPr>
          <p:nvPr>
            <p:ph type="dt" sz="half" idx="2"/>
          </p:nvPr>
        </p:nvSpPr>
        <p:spPr bwMode="black">
          <a:xfrm>
            <a:off x="533400" y="6477000"/>
            <a:ext cx="16002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700"/>
            </a:lvl1pPr>
          </a:lstStyle>
          <a:p>
            <a:fld id="{2ED84D9D-D760-4B1F-A66C-D8EA94A3342A}" type="datetime3">
              <a:rPr lang="nl-NL" smtClean="0">
                <a:solidFill>
                  <a:srgbClr val="474747"/>
                </a:solidFill>
              </a:rPr>
              <a:pPr/>
              <a:t>14/11/17</a:t>
            </a:fld>
            <a:endParaRPr lang="nl-NL">
              <a:solidFill>
                <a:srgbClr val="474747"/>
              </a:solidFill>
            </a:endParaRPr>
          </a:p>
        </p:txBody>
      </p:sp>
      <p:sp>
        <p:nvSpPr>
          <p:cNvPr id="9" name="Tijdelijke aanduiding voor voettekst 4"/>
          <p:cNvSpPr>
            <a:spLocks noGrp="1"/>
          </p:cNvSpPr>
          <p:nvPr>
            <p:ph type="ftr" sz="quarter" idx="3"/>
          </p:nvPr>
        </p:nvSpPr>
        <p:spPr bwMode="black">
          <a:xfrm>
            <a:off x="533400" y="6248400"/>
            <a:ext cx="16002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700"/>
            </a:lvl1pPr>
          </a:lstStyle>
          <a:p>
            <a:r>
              <a:rPr lang="nl-NL">
                <a:solidFill>
                  <a:srgbClr val="474747"/>
                </a:solidFill>
              </a:rPr>
              <a:t>Naam spreker</a:t>
            </a:r>
          </a:p>
        </p:txBody>
      </p:sp>
      <p:sp>
        <p:nvSpPr>
          <p:cNvPr id="10" name="Tijdelijke aanduiding voor dianummer 5"/>
          <p:cNvSpPr>
            <a:spLocks noGrp="1"/>
          </p:cNvSpPr>
          <p:nvPr>
            <p:ph type="sldNum" sz="quarter" idx="4"/>
          </p:nvPr>
        </p:nvSpPr>
        <p:spPr bwMode="black">
          <a:xfrm>
            <a:off x="8077200" y="6248400"/>
            <a:ext cx="3810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600"/>
            </a:lvl1pPr>
          </a:lstStyle>
          <a:p>
            <a:fld id="{A4017071-425A-459D-BB6A-A1E0D0597E4B}" type="slidenum">
              <a:rPr lang="nl-NL">
                <a:solidFill>
                  <a:srgbClr val="474747"/>
                </a:solidFill>
              </a:rPr>
              <a:pPr/>
              <a:t>‹nr.›</a:t>
            </a:fld>
            <a:endParaRPr lang="nl-NL" sz="1400">
              <a:solidFill>
                <a:srgbClr val="47474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23431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0" r:id="rId1"/>
    <p:sldLayoutId id="2147483781" r:id="rId2"/>
    <p:sldLayoutId id="2147483782" r:id="rId3"/>
    <p:sldLayoutId id="2147483783" r:id="rId4"/>
    <p:sldLayoutId id="2147483784" r:id="rId5"/>
    <p:sldLayoutId id="2147483785" r:id="rId6"/>
    <p:sldLayoutId id="2147483786" r:id="rId7"/>
    <p:sldLayoutId id="2147483787" r:id="rId8"/>
    <p:sldLayoutId id="2147483788" r:id="rId9"/>
    <p:sldLayoutId id="2147483789" r:id="rId10"/>
    <p:sldLayoutId id="2147483790" r:id="rId11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1" charset="0"/>
          <a:ea typeface="ＭＳ Ｐゴシック" pitchFamily="1" charset="-128"/>
        </a:defRPr>
      </a:lvl2pPr>
      <a:lvl3pPr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1" charset="0"/>
          <a:ea typeface="ＭＳ Ｐゴシック" pitchFamily="1" charset="-128"/>
        </a:defRPr>
      </a:lvl3pPr>
      <a:lvl4pPr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1" charset="0"/>
          <a:ea typeface="ＭＳ Ｐゴシック" pitchFamily="1" charset="-128"/>
        </a:defRPr>
      </a:lvl4pPr>
      <a:lvl5pPr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1" charset="0"/>
          <a:ea typeface="ＭＳ Ｐゴシック" pitchFamily="1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1" charset="0"/>
          <a:ea typeface="ＭＳ Ｐゴシック" pitchFamily="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1" charset="0"/>
          <a:ea typeface="ＭＳ Ｐゴシック" pitchFamily="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1" charset="0"/>
          <a:ea typeface="ＭＳ Ｐゴシック" pitchFamily="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1" charset="0"/>
          <a:ea typeface="ＭＳ Ｐゴシック" pitchFamily="1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Verdana" pitchFamily="1" charset="0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474663" indent="-473075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1" charset="2"/>
        <a:buChar char="§"/>
        <a:defRPr sz="2400">
          <a:solidFill>
            <a:schemeClr val="tx1"/>
          </a:solidFill>
          <a:latin typeface="+mn-lt"/>
          <a:ea typeface="+mn-ea"/>
        </a:defRPr>
      </a:lvl2pPr>
      <a:lvl3pPr marL="808038" indent="-331788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1" charset="2"/>
        <a:buChar char="§"/>
        <a:defRPr sz="2000">
          <a:solidFill>
            <a:schemeClr val="tx1"/>
          </a:solidFill>
          <a:latin typeface="+mn-lt"/>
          <a:ea typeface="+mn-ea"/>
        </a:defRPr>
      </a:lvl3pPr>
      <a:lvl4pPr marL="1152525" indent="-3429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Verdana" pitchFamily="1" charset="0"/>
        <a:buChar char="–"/>
        <a:defRPr>
          <a:solidFill>
            <a:schemeClr val="tx1"/>
          </a:solidFill>
          <a:latin typeface="+mn-lt"/>
          <a:ea typeface="+mn-ea"/>
        </a:defRPr>
      </a:lvl4pPr>
      <a:lvl5pPr marL="1460500" indent="-306388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Verdana" pitchFamily="1" charset="0"/>
        <a:buChar char="»"/>
        <a:defRPr sz="1600">
          <a:solidFill>
            <a:schemeClr val="tx1"/>
          </a:solidFill>
          <a:latin typeface="+mn-lt"/>
          <a:ea typeface="+mn-ea"/>
        </a:defRPr>
      </a:lvl5pPr>
      <a:lvl6pPr marL="1917700" indent="-306388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Verdana" pitchFamily="1" charset="0"/>
        <a:buChar char="»"/>
        <a:defRPr sz="1600">
          <a:solidFill>
            <a:schemeClr val="tx1"/>
          </a:solidFill>
          <a:latin typeface="+mn-lt"/>
          <a:ea typeface="+mn-ea"/>
        </a:defRPr>
      </a:lvl6pPr>
      <a:lvl7pPr marL="2374900" indent="-306388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Verdana" pitchFamily="1" charset="0"/>
        <a:buChar char="»"/>
        <a:defRPr sz="1600">
          <a:solidFill>
            <a:schemeClr val="tx1"/>
          </a:solidFill>
          <a:latin typeface="+mn-lt"/>
          <a:ea typeface="+mn-ea"/>
        </a:defRPr>
      </a:lvl7pPr>
      <a:lvl8pPr marL="2832100" indent="-306388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Verdana" pitchFamily="1" charset="0"/>
        <a:buChar char="»"/>
        <a:defRPr sz="1600">
          <a:solidFill>
            <a:schemeClr val="tx1"/>
          </a:solidFill>
          <a:latin typeface="+mn-lt"/>
          <a:ea typeface="+mn-ea"/>
        </a:defRPr>
      </a:lvl8pPr>
      <a:lvl9pPr marL="3289300" indent="-306388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Verdana" pitchFamily="1" charset="0"/>
        <a:buChar char="»"/>
        <a:defRPr sz="1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D595A-35D6-43AB-84A7-82DA4375C82E}" type="slidenum">
              <a:rPr lang="nl-NL" smtClean="0">
                <a:solidFill>
                  <a:srgbClr val="474747"/>
                </a:solidFill>
              </a:rPr>
              <a:pPr/>
              <a:t>1</a:t>
            </a:fld>
            <a:endParaRPr lang="nl-NL" sz="1400">
              <a:solidFill>
                <a:srgbClr val="474747"/>
              </a:solidFill>
            </a:endParaRPr>
          </a:p>
        </p:txBody>
      </p:sp>
      <p:pic>
        <p:nvPicPr>
          <p:cNvPr id="21" name="Picture 2" descr="http://www.drp.nl/wintoets/scripts/getfile.php?id=162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123728" cy="620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jdelijke aanduiding voor inhoud 3"/>
          <p:cNvSpPr>
            <a:spLocks noGrp="1"/>
          </p:cNvSpPr>
          <p:nvPr>
            <p:ph idx="1"/>
          </p:nvPr>
        </p:nvSpPr>
        <p:spPr>
          <a:xfrm>
            <a:off x="755576" y="1844675"/>
            <a:ext cx="7905824" cy="4175125"/>
          </a:xfrm>
        </p:spPr>
        <p:txBody>
          <a:bodyPr/>
          <a:lstStyle/>
          <a:p>
            <a:pPr marL="514350" indent="-514350" eaLnBrk="1" hangingPunct="1">
              <a:buClr>
                <a:srgbClr val="92D050"/>
              </a:buClr>
              <a:buFont typeface="Arial" charset="0"/>
              <a:buNone/>
            </a:pPr>
            <a:r>
              <a:rPr lang="nl-NL" altLang="nl-NL" dirty="0"/>
              <a:t>In deze </a:t>
            </a:r>
            <a:r>
              <a:rPr lang="nl-NL" altLang="nl-NL" dirty="0" smtClean="0"/>
              <a:t>presentatie </a:t>
            </a:r>
            <a:r>
              <a:rPr lang="nl-NL" altLang="nl-NL" dirty="0"/>
              <a:t>leer je over</a:t>
            </a:r>
            <a:r>
              <a:rPr lang="nl-NL" altLang="nl-NL" dirty="0" smtClean="0"/>
              <a:t>:</a:t>
            </a:r>
          </a:p>
          <a:p>
            <a:pPr marL="514350" indent="-514350" eaLnBrk="1" hangingPunct="1">
              <a:buClr>
                <a:srgbClr val="92D050"/>
              </a:buClr>
              <a:buFont typeface="Arial" charset="0"/>
              <a:buNone/>
            </a:pPr>
            <a:endParaRPr lang="nl-NL" altLang="nl-NL" dirty="0"/>
          </a:p>
          <a:p>
            <a:pPr marL="514350" indent="-514350" eaLnBrk="1" hangingPunct="1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altLang="nl-NL" dirty="0" err="1"/>
              <a:t>Botsende</a:t>
            </a:r>
            <a:r>
              <a:rPr lang="en-US" altLang="nl-NL" dirty="0"/>
              <a:t> </a:t>
            </a:r>
            <a:r>
              <a:rPr lang="en-US" altLang="nl-NL" dirty="0" err="1" smtClean="0"/>
              <a:t>ideeën</a:t>
            </a:r>
            <a:endParaRPr lang="en-US" altLang="nl-NL" dirty="0" smtClean="0"/>
          </a:p>
          <a:p>
            <a:pPr marL="514350" indent="-514350" eaLnBrk="1" hangingPunct="1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altLang="nl-NL" dirty="0"/>
              <a:t>De VS </a:t>
            </a:r>
            <a:r>
              <a:rPr lang="en-US" altLang="nl-NL" dirty="0" err="1"/>
              <a:t>en</a:t>
            </a:r>
            <a:r>
              <a:rPr lang="en-US" altLang="nl-NL" dirty="0"/>
              <a:t> West-Europa </a:t>
            </a:r>
            <a:endParaRPr lang="en-US" altLang="nl-NL" dirty="0" smtClean="0"/>
          </a:p>
          <a:p>
            <a:pPr marL="514350" indent="-514350" eaLnBrk="1" hangingPunct="1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altLang="nl-NL" dirty="0"/>
              <a:t>De </a:t>
            </a:r>
            <a:r>
              <a:rPr lang="en-US" altLang="nl-NL" dirty="0" err="1"/>
              <a:t>Sovjet-Unie</a:t>
            </a:r>
            <a:r>
              <a:rPr lang="en-US" altLang="nl-NL" dirty="0"/>
              <a:t> </a:t>
            </a:r>
            <a:r>
              <a:rPr lang="en-US" altLang="nl-NL" dirty="0" err="1"/>
              <a:t>en</a:t>
            </a:r>
            <a:r>
              <a:rPr lang="en-US" altLang="nl-NL" dirty="0"/>
              <a:t> Oost-Europa </a:t>
            </a:r>
            <a:endParaRPr lang="en-US" altLang="nl-NL" dirty="0" smtClean="0"/>
          </a:p>
          <a:p>
            <a:pPr marL="514350" indent="-514350" eaLnBrk="1" hangingPunct="1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altLang="nl-NL" dirty="0"/>
              <a:t>De </a:t>
            </a:r>
            <a:r>
              <a:rPr lang="en-US" altLang="nl-NL" dirty="0" err="1"/>
              <a:t>populariteit</a:t>
            </a:r>
            <a:r>
              <a:rPr lang="en-US" altLang="nl-NL" dirty="0"/>
              <a:t> van het </a:t>
            </a:r>
            <a:r>
              <a:rPr lang="en-US" altLang="nl-NL" dirty="0" err="1" smtClean="0"/>
              <a:t>communisme</a:t>
            </a:r>
            <a:endParaRPr lang="en-US" altLang="nl-NL" dirty="0" smtClean="0"/>
          </a:p>
          <a:p>
            <a:pPr marL="514350" indent="-514350" eaLnBrk="1" hangingPunct="1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altLang="nl-NL" dirty="0"/>
              <a:t>De </a:t>
            </a:r>
            <a:r>
              <a:rPr lang="en-US" altLang="nl-NL" dirty="0" err="1" smtClean="0"/>
              <a:t>Marshallhulp</a:t>
            </a:r>
            <a:endParaRPr lang="en-US" altLang="nl-NL" dirty="0" smtClean="0"/>
          </a:p>
          <a:p>
            <a:pPr marL="514350" indent="-514350" eaLnBrk="1" hangingPunct="1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altLang="nl-NL" dirty="0" smtClean="0"/>
              <a:t>Twee </a:t>
            </a:r>
            <a:r>
              <a:rPr lang="en-US" altLang="nl-NL" dirty="0" err="1"/>
              <a:t>Duitslanden</a:t>
            </a:r>
            <a:endParaRPr lang="nl-NL" dirty="0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683568" y="887413"/>
            <a:ext cx="7855595" cy="669379"/>
          </a:xfrm>
        </p:spPr>
        <p:txBody>
          <a:bodyPr/>
          <a:lstStyle/>
          <a:p>
            <a:r>
              <a:rPr lang="nl-NL" altLang="nl-NL" sz="2800" dirty="0" smtClean="0">
                <a:solidFill>
                  <a:srgbClr val="54BDF2"/>
                </a:solidFill>
              </a:rPr>
              <a:t>§5.2 Twee manieren van leven</a:t>
            </a:r>
            <a:endParaRPr lang="nl-NL" sz="2800" dirty="0"/>
          </a:p>
        </p:txBody>
      </p:sp>
      <p:sp>
        <p:nvSpPr>
          <p:cNvPr id="7" name="Tijdelijke aanduiding voor voettekst 4"/>
          <p:cNvSpPr txBox="1">
            <a:spLocks noGrp="1"/>
          </p:cNvSpPr>
          <p:nvPr/>
        </p:nvSpPr>
        <p:spPr bwMode="auto">
          <a:xfrm>
            <a:off x="3124200" y="6376243"/>
            <a:ext cx="2895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1000" dirty="0">
                <a:solidFill>
                  <a:srgbClr val="898989"/>
                </a:solidFill>
                <a:latin typeface="Arial" charset="0"/>
                <a:cs typeface="Arial" charset="0"/>
              </a:rPr>
              <a:t>© Noordhoff Uitgevers </a:t>
            </a:r>
          </a:p>
        </p:txBody>
      </p:sp>
    </p:spTree>
    <p:extLst>
      <p:ext uri="{BB962C8B-B14F-4D97-AF65-F5344CB8AC3E}">
        <p14:creationId xmlns:p14="http://schemas.microsoft.com/office/powerpoint/2010/main" val="2235083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D595A-35D6-43AB-84A7-82DA4375C82E}" type="slidenum">
              <a:rPr lang="nl-NL" smtClean="0">
                <a:solidFill>
                  <a:srgbClr val="474747"/>
                </a:solidFill>
              </a:rPr>
              <a:pPr/>
              <a:t>2</a:t>
            </a:fld>
            <a:endParaRPr lang="nl-NL" sz="1400">
              <a:solidFill>
                <a:srgbClr val="474747"/>
              </a:solidFill>
            </a:endParaRPr>
          </a:p>
        </p:txBody>
      </p:sp>
      <p:pic>
        <p:nvPicPr>
          <p:cNvPr id="21" name="Picture 2" descr="http://www.drp.nl/wintoets/scripts/getfile.php?id=162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123728" cy="620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jdelijke aanduiding voor inhoud 3"/>
          <p:cNvSpPr>
            <a:spLocks noGrp="1"/>
          </p:cNvSpPr>
          <p:nvPr>
            <p:ph idx="1"/>
          </p:nvPr>
        </p:nvSpPr>
        <p:spPr>
          <a:xfrm>
            <a:off x="683568" y="1844675"/>
            <a:ext cx="7905824" cy="4392637"/>
          </a:xfrm>
        </p:spPr>
        <p:txBody>
          <a:bodyPr/>
          <a:lstStyle/>
          <a:p>
            <a:r>
              <a:rPr lang="nl-NL" altLang="nl-NL" dirty="0" smtClean="0"/>
              <a:t>Tussen de VS en de Sovjet-Unie bestonden tijdens de Koude Oorlog grote </a:t>
            </a:r>
            <a:r>
              <a:rPr lang="nl-NL" altLang="nl-NL" dirty="0" smtClean="0">
                <a:solidFill>
                  <a:srgbClr val="00B0F0"/>
                </a:solidFill>
              </a:rPr>
              <a:t>ideologische tegenstellingen</a:t>
            </a:r>
            <a:r>
              <a:rPr lang="nl-NL" altLang="nl-NL" dirty="0"/>
              <a:t>:</a:t>
            </a:r>
            <a:r>
              <a:rPr lang="nl-NL" altLang="nl-NL" dirty="0" smtClean="0"/>
              <a:t> botsende </a:t>
            </a:r>
            <a:r>
              <a:rPr lang="nl-NL" altLang="nl-NL" dirty="0"/>
              <a:t>ideeën over hoe de maatschappij moet worden georganiseerd</a:t>
            </a:r>
            <a:r>
              <a:rPr lang="nl-NL" altLang="nl-NL" dirty="0" smtClean="0"/>
              <a:t>.</a:t>
            </a:r>
            <a:endParaRPr lang="nl-NL" altLang="nl-NL" dirty="0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683568" y="887413"/>
            <a:ext cx="7855595" cy="669379"/>
          </a:xfrm>
        </p:spPr>
        <p:txBody>
          <a:bodyPr/>
          <a:lstStyle/>
          <a:p>
            <a:pPr marL="514350" indent="-514350" eaLnBrk="1" hangingPunct="1"/>
            <a:r>
              <a:rPr lang="en-US" altLang="nl-NL" sz="2800" dirty="0" err="1" smtClean="0"/>
              <a:t>Botsende</a:t>
            </a:r>
            <a:r>
              <a:rPr lang="en-US" altLang="nl-NL" sz="2800" dirty="0" smtClean="0"/>
              <a:t> </a:t>
            </a:r>
            <a:r>
              <a:rPr lang="en-US" altLang="nl-NL" sz="2800" dirty="0" err="1" smtClean="0"/>
              <a:t>ideeën</a:t>
            </a:r>
            <a:endParaRPr lang="en-US" altLang="nl-NL" sz="2800" dirty="0"/>
          </a:p>
        </p:txBody>
      </p:sp>
      <p:sp>
        <p:nvSpPr>
          <p:cNvPr id="7" name="Tijdelijke aanduiding voor voettekst 4"/>
          <p:cNvSpPr txBox="1">
            <a:spLocks noGrp="1"/>
          </p:cNvSpPr>
          <p:nvPr/>
        </p:nvSpPr>
        <p:spPr bwMode="auto">
          <a:xfrm>
            <a:off x="3124200" y="6376243"/>
            <a:ext cx="2895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1000" dirty="0">
                <a:solidFill>
                  <a:srgbClr val="898989"/>
                </a:solidFill>
                <a:latin typeface="Arial" charset="0"/>
                <a:cs typeface="Arial" charset="0"/>
              </a:rPr>
              <a:t>© Noordhoff Uitgevers </a:t>
            </a:r>
          </a:p>
        </p:txBody>
      </p:sp>
    </p:spTree>
    <p:extLst>
      <p:ext uri="{BB962C8B-B14F-4D97-AF65-F5344CB8AC3E}">
        <p14:creationId xmlns:p14="http://schemas.microsoft.com/office/powerpoint/2010/main" val="4107131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D595A-35D6-43AB-84A7-82DA4375C82E}" type="slidenum">
              <a:rPr lang="nl-NL" smtClean="0">
                <a:solidFill>
                  <a:srgbClr val="474747"/>
                </a:solidFill>
              </a:rPr>
              <a:pPr/>
              <a:t>3</a:t>
            </a:fld>
            <a:endParaRPr lang="nl-NL" sz="1400">
              <a:solidFill>
                <a:srgbClr val="474747"/>
              </a:solidFill>
            </a:endParaRPr>
          </a:p>
        </p:txBody>
      </p:sp>
      <p:pic>
        <p:nvPicPr>
          <p:cNvPr id="21" name="Picture 2" descr="http://www.drp.nl/wintoets/scripts/getfile.php?id=162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123728" cy="620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jdelijke aanduiding voor inhoud 3"/>
          <p:cNvSpPr>
            <a:spLocks noGrp="1"/>
          </p:cNvSpPr>
          <p:nvPr>
            <p:ph idx="1"/>
          </p:nvPr>
        </p:nvSpPr>
        <p:spPr>
          <a:xfrm>
            <a:off x="683568" y="1844675"/>
            <a:ext cx="7905824" cy="4392637"/>
          </a:xfrm>
        </p:spPr>
        <p:txBody>
          <a:bodyPr/>
          <a:lstStyle/>
          <a:p>
            <a:r>
              <a:rPr lang="nl-NL" altLang="nl-NL" dirty="0" smtClean="0">
                <a:solidFill>
                  <a:schemeClr val="tx2"/>
                </a:solidFill>
              </a:rPr>
              <a:t>Kenmerkend voor het Amerikaanse systeem: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altLang="nl-NL" dirty="0" smtClean="0">
                <a:solidFill>
                  <a:schemeClr val="tx2"/>
                </a:solidFill>
              </a:rPr>
              <a:t>Democratie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altLang="nl-NL" dirty="0" smtClean="0">
                <a:solidFill>
                  <a:schemeClr val="tx2"/>
                </a:solidFill>
              </a:rPr>
              <a:t>Vrijheid (van meningsuiting en godsdienst)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altLang="nl-NL" dirty="0">
                <a:solidFill>
                  <a:schemeClr val="tx2"/>
                </a:solidFill>
              </a:rPr>
              <a:t>Kapitalisme (met vrije ondernemers</a:t>
            </a:r>
            <a:r>
              <a:rPr lang="nl-NL" altLang="nl-NL" dirty="0" smtClean="0">
                <a:solidFill>
                  <a:schemeClr val="tx2"/>
                </a:solidFill>
              </a:rPr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altLang="nl-NL" dirty="0" smtClean="0">
                <a:solidFill>
                  <a:srgbClr val="00B0F0"/>
                </a:solidFill>
              </a:rPr>
              <a:t>Vrijemarkteconomie</a:t>
            </a:r>
            <a:r>
              <a:rPr lang="nl-NL" altLang="nl-NL" dirty="0" smtClean="0"/>
              <a:t>: economisch systeem waarin productie, lonen en prijzen worden bepaald door vraag en aanbod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altLang="nl-NL" dirty="0" smtClean="0"/>
              <a:t>Het geloof was erg belangrijk</a:t>
            </a:r>
          </a:p>
          <a:p>
            <a:endParaRPr lang="nl-NL" altLang="nl-NL" dirty="0" smtClean="0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683568" y="887413"/>
            <a:ext cx="7855595" cy="669379"/>
          </a:xfrm>
        </p:spPr>
        <p:txBody>
          <a:bodyPr/>
          <a:lstStyle/>
          <a:p>
            <a:pPr marL="514350" indent="-514350" eaLnBrk="1" hangingPunct="1"/>
            <a:r>
              <a:rPr lang="en-US" altLang="nl-NL" sz="2800" dirty="0" smtClean="0"/>
              <a:t>De VS </a:t>
            </a:r>
            <a:r>
              <a:rPr lang="en-US" altLang="nl-NL" sz="2800" dirty="0" err="1" smtClean="0"/>
              <a:t>en</a:t>
            </a:r>
            <a:r>
              <a:rPr lang="en-US" altLang="nl-NL" sz="2800" dirty="0" smtClean="0"/>
              <a:t> West-Europa </a:t>
            </a:r>
            <a:endParaRPr lang="en-US" altLang="nl-NL" sz="2800" dirty="0"/>
          </a:p>
        </p:txBody>
      </p:sp>
      <p:sp>
        <p:nvSpPr>
          <p:cNvPr id="7" name="Tijdelijke aanduiding voor voettekst 4"/>
          <p:cNvSpPr txBox="1">
            <a:spLocks noGrp="1"/>
          </p:cNvSpPr>
          <p:nvPr/>
        </p:nvSpPr>
        <p:spPr bwMode="auto">
          <a:xfrm>
            <a:off x="3124200" y="6376243"/>
            <a:ext cx="2895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1000" dirty="0">
                <a:solidFill>
                  <a:srgbClr val="898989"/>
                </a:solidFill>
                <a:latin typeface="Arial" charset="0"/>
                <a:cs typeface="Arial" charset="0"/>
              </a:rPr>
              <a:t>© Noordhoff Uitgevers </a:t>
            </a:r>
          </a:p>
        </p:txBody>
      </p:sp>
    </p:spTree>
    <p:extLst>
      <p:ext uri="{BB962C8B-B14F-4D97-AF65-F5344CB8AC3E}">
        <p14:creationId xmlns:p14="http://schemas.microsoft.com/office/powerpoint/2010/main" val="654880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D595A-35D6-43AB-84A7-82DA4375C82E}" type="slidenum">
              <a:rPr lang="nl-NL" smtClean="0">
                <a:solidFill>
                  <a:srgbClr val="474747"/>
                </a:solidFill>
              </a:rPr>
              <a:pPr/>
              <a:t>4</a:t>
            </a:fld>
            <a:endParaRPr lang="nl-NL" sz="1400">
              <a:solidFill>
                <a:srgbClr val="474747"/>
              </a:solidFill>
            </a:endParaRPr>
          </a:p>
        </p:txBody>
      </p:sp>
      <p:pic>
        <p:nvPicPr>
          <p:cNvPr id="21" name="Picture 2" descr="http://www.drp.nl/wintoets/scripts/getfile.php?id=162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123728" cy="620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jdelijke aanduiding voor inhoud 3"/>
          <p:cNvSpPr>
            <a:spLocks noGrp="1"/>
          </p:cNvSpPr>
          <p:nvPr>
            <p:ph idx="1"/>
          </p:nvPr>
        </p:nvSpPr>
        <p:spPr>
          <a:xfrm>
            <a:off x="683568" y="1844675"/>
            <a:ext cx="7905824" cy="4392637"/>
          </a:xfrm>
        </p:spPr>
        <p:txBody>
          <a:bodyPr/>
          <a:lstStyle/>
          <a:p>
            <a:r>
              <a:rPr lang="nl-NL" altLang="nl-NL" dirty="0" smtClean="0">
                <a:solidFill>
                  <a:schemeClr val="tx2"/>
                </a:solidFill>
              </a:rPr>
              <a:t>Kenmerkend voor het Sovjetsysteem: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altLang="nl-NL" dirty="0" smtClean="0">
                <a:solidFill>
                  <a:schemeClr val="tx2"/>
                </a:solidFill>
              </a:rPr>
              <a:t>Communisme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altLang="nl-NL" dirty="0">
                <a:solidFill>
                  <a:srgbClr val="00B0F0"/>
                </a:solidFill>
              </a:rPr>
              <a:t>Totalitaire dictatuur</a:t>
            </a:r>
            <a:r>
              <a:rPr lang="nl-NL" altLang="nl-NL" dirty="0"/>
              <a:t>: land waarin afwijkende meningen niet zijn toegestaan en de burgers altijd in de gaten worden gehouden</a:t>
            </a:r>
            <a:endParaRPr lang="nl-NL" altLang="nl-NL" dirty="0">
              <a:solidFill>
                <a:schemeClr val="tx2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altLang="nl-NL" dirty="0" smtClean="0">
                <a:solidFill>
                  <a:srgbClr val="00B0F0"/>
                </a:solidFill>
              </a:rPr>
              <a:t>Planeconomie</a:t>
            </a:r>
            <a:r>
              <a:rPr lang="nl-NL" altLang="nl-NL" dirty="0"/>
              <a:t>: economie waarin de staat vooraf bepaalt wat er geproduceerd moet </a:t>
            </a:r>
            <a:r>
              <a:rPr lang="nl-NL" altLang="nl-NL" dirty="0" smtClean="0"/>
              <a:t>worden</a:t>
            </a:r>
            <a:endParaRPr lang="nl-NL" altLang="nl-NL" dirty="0" smtClean="0">
              <a:solidFill>
                <a:schemeClr val="tx2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altLang="nl-NL" dirty="0" smtClean="0">
                <a:solidFill>
                  <a:schemeClr val="tx2"/>
                </a:solidFill>
              </a:rPr>
              <a:t>Atheïsme (niet geloven in een god)</a:t>
            </a:r>
          </a:p>
          <a:p>
            <a:endParaRPr lang="nl-NL" altLang="nl-NL" dirty="0">
              <a:solidFill>
                <a:schemeClr val="tx2"/>
              </a:solidFill>
            </a:endParaRPr>
          </a:p>
          <a:p>
            <a:r>
              <a:rPr lang="nl-NL" altLang="nl-NL" dirty="0" smtClean="0">
                <a:solidFill>
                  <a:schemeClr val="tx2"/>
                </a:solidFill>
              </a:rPr>
              <a:t>Oost-Europese landen moesten de slecht werkende planeconomie overnemen. </a:t>
            </a:r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683568" y="887413"/>
            <a:ext cx="7855595" cy="669379"/>
          </a:xfrm>
        </p:spPr>
        <p:txBody>
          <a:bodyPr/>
          <a:lstStyle/>
          <a:p>
            <a:pPr marL="514350" indent="-514350" eaLnBrk="1" hangingPunct="1"/>
            <a:r>
              <a:rPr lang="en-US" altLang="nl-NL" sz="2800" dirty="0" smtClean="0"/>
              <a:t>De </a:t>
            </a:r>
            <a:r>
              <a:rPr lang="en-US" altLang="nl-NL" sz="2800" dirty="0" err="1" smtClean="0"/>
              <a:t>Sovjet-Unie</a:t>
            </a:r>
            <a:r>
              <a:rPr lang="en-US" altLang="nl-NL" sz="2800" dirty="0" smtClean="0"/>
              <a:t> </a:t>
            </a:r>
            <a:r>
              <a:rPr lang="en-US" altLang="nl-NL" sz="2800" dirty="0" err="1" smtClean="0"/>
              <a:t>en</a:t>
            </a:r>
            <a:r>
              <a:rPr lang="en-US" altLang="nl-NL" sz="2800" dirty="0" smtClean="0"/>
              <a:t> Oost-Europa </a:t>
            </a:r>
            <a:endParaRPr lang="en-US" altLang="nl-NL" sz="2800" dirty="0"/>
          </a:p>
        </p:txBody>
      </p:sp>
      <p:sp>
        <p:nvSpPr>
          <p:cNvPr id="7" name="Tijdelijke aanduiding voor voettekst 4"/>
          <p:cNvSpPr txBox="1">
            <a:spLocks noGrp="1"/>
          </p:cNvSpPr>
          <p:nvPr/>
        </p:nvSpPr>
        <p:spPr bwMode="auto">
          <a:xfrm>
            <a:off x="3124200" y="6376243"/>
            <a:ext cx="2895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1000" dirty="0">
                <a:solidFill>
                  <a:srgbClr val="898989"/>
                </a:solidFill>
                <a:latin typeface="Arial" charset="0"/>
                <a:cs typeface="Arial" charset="0"/>
              </a:rPr>
              <a:t>© Noordhoff Uitgevers </a:t>
            </a:r>
          </a:p>
        </p:txBody>
      </p:sp>
    </p:spTree>
    <p:extLst>
      <p:ext uri="{BB962C8B-B14F-4D97-AF65-F5344CB8AC3E}">
        <p14:creationId xmlns:p14="http://schemas.microsoft.com/office/powerpoint/2010/main" val="2264826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D595A-35D6-43AB-84A7-82DA4375C82E}" type="slidenum">
              <a:rPr lang="nl-NL" smtClean="0">
                <a:solidFill>
                  <a:srgbClr val="474747"/>
                </a:solidFill>
              </a:rPr>
              <a:pPr/>
              <a:t>5</a:t>
            </a:fld>
            <a:endParaRPr lang="nl-NL" sz="1400">
              <a:solidFill>
                <a:srgbClr val="474747"/>
              </a:solidFill>
            </a:endParaRPr>
          </a:p>
        </p:txBody>
      </p:sp>
      <p:pic>
        <p:nvPicPr>
          <p:cNvPr id="21" name="Picture 2" descr="http://www.drp.nl/wintoets/scripts/getfile.php?id=162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123728" cy="620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ijdelijke aanduiding voor inhoud 3"/>
          <p:cNvSpPr txBox="1">
            <a:spLocks/>
          </p:cNvSpPr>
          <p:nvPr/>
        </p:nvSpPr>
        <p:spPr bwMode="black">
          <a:xfrm>
            <a:off x="323528" y="5661248"/>
            <a:ext cx="8784976" cy="83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Verdana" pitchFamily="1" charset="0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74663" indent="-473075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1" charset="2"/>
              <a:buChar char="§"/>
              <a:defRPr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808038" indent="-331788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1" charset="2"/>
              <a:buChar char="§"/>
              <a:defRPr sz="2000">
                <a:solidFill>
                  <a:schemeClr val="tx1"/>
                </a:solidFill>
                <a:latin typeface="+mn-lt"/>
                <a:ea typeface="+mn-ea"/>
              </a:defRPr>
            </a:lvl3pPr>
            <a:lvl4pPr marL="1152525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Verdana" pitchFamily="1" charset="0"/>
              <a:buChar char="–"/>
              <a:defRPr>
                <a:solidFill>
                  <a:schemeClr val="tx1"/>
                </a:solidFill>
                <a:latin typeface="+mn-lt"/>
                <a:ea typeface="+mn-ea"/>
              </a:defRPr>
            </a:lvl4pPr>
            <a:lvl5pPr marL="1460500" indent="-306388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Verdana" pitchFamily="1" charset="0"/>
              <a:buChar char="»"/>
              <a:defRPr sz="1600">
                <a:solidFill>
                  <a:schemeClr val="tx1"/>
                </a:solidFill>
                <a:latin typeface="+mn-lt"/>
                <a:ea typeface="+mn-ea"/>
              </a:defRPr>
            </a:lvl5pPr>
            <a:lvl6pPr marL="1917700" indent="-306388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Verdana" pitchFamily="1" charset="0"/>
              <a:buChar char="»"/>
              <a:defRPr sz="1600">
                <a:solidFill>
                  <a:schemeClr val="tx1"/>
                </a:solidFill>
                <a:latin typeface="+mn-lt"/>
                <a:ea typeface="+mn-ea"/>
              </a:defRPr>
            </a:lvl6pPr>
            <a:lvl7pPr marL="2374900" indent="-306388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Verdana" pitchFamily="1" charset="0"/>
              <a:buChar char="»"/>
              <a:defRPr sz="1600">
                <a:solidFill>
                  <a:schemeClr val="tx1"/>
                </a:solidFill>
                <a:latin typeface="+mn-lt"/>
                <a:ea typeface="+mn-ea"/>
              </a:defRPr>
            </a:lvl7pPr>
            <a:lvl8pPr marL="2832100" indent="-306388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Verdana" pitchFamily="1" charset="0"/>
              <a:buChar char="»"/>
              <a:defRPr sz="1600">
                <a:solidFill>
                  <a:schemeClr val="tx1"/>
                </a:solidFill>
                <a:latin typeface="+mn-lt"/>
                <a:ea typeface="+mn-ea"/>
              </a:defRPr>
            </a:lvl8pPr>
            <a:lvl9pPr marL="3289300" indent="-306388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Verdana" pitchFamily="1" charset="0"/>
              <a:buChar char="»"/>
              <a:defRPr sz="16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eaLnBrk="1" hangingPunct="1"/>
            <a:r>
              <a:rPr lang="nl-NL" kern="0" dirty="0" smtClean="0"/>
              <a:t>Oost-Europeanen hadden vaak te maken met lange rijen voor winkels met halflege schappen.</a:t>
            </a:r>
            <a:endParaRPr lang="nl-NL" kern="0" dirty="0"/>
          </a:p>
        </p:txBody>
      </p:sp>
      <p:sp>
        <p:nvSpPr>
          <p:cNvPr id="7" name="Tijdelijke aanduiding voor voettekst 4"/>
          <p:cNvSpPr txBox="1">
            <a:spLocks noGrp="1"/>
          </p:cNvSpPr>
          <p:nvPr/>
        </p:nvSpPr>
        <p:spPr bwMode="auto">
          <a:xfrm>
            <a:off x="3124200" y="6376243"/>
            <a:ext cx="2895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1000" dirty="0">
                <a:solidFill>
                  <a:srgbClr val="898989"/>
                </a:solidFill>
                <a:latin typeface="Arial" charset="0"/>
                <a:cs typeface="Arial" charset="0"/>
              </a:rPr>
              <a:t>© Noordhoff Uitgevers </a:t>
            </a:r>
          </a:p>
        </p:txBody>
      </p:sp>
      <p:pic>
        <p:nvPicPr>
          <p:cNvPr id="3" name="Afbeelding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042" y="764704"/>
            <a:ext cx="7303915" cy="4896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5013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D595A-35D6-43AB-84A7-82DA4375C82E}" type="slidenum">
              <a:rPr lang="nl-NL" smtClean="0">
                <a:solidFill>
                  <a:srgbClr val="474747"/>
                </a:solidFill>
              </a:rPr>
              <a:pPr/>
              <a:t>6</a:t>
            </a:fld>
            <a:endParaRPr lang="nl-NL" sz="1400">
              <a:solidFill>
                <a:srgbClr val="474747"/>
              </a:solidFill>
            </a:endParaRPr>
          </a:p>
        </p:txBody>
      </p:sp>
      <p:pic>
        <p:nvPicPr>
          <p:cNvPr id="21" name="Picture 2" descr="http://www.drp.nl/wintoets/scripts/getfile.php?id=162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123728" cy="620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jdelijke aanduiding voor inhoud 3"/>
          <p:cNvSpPr>
            <a:spLocks noGrp="1"/>
          </p:cNvSpPr>
          <p:nvPr>
            <p:ph idx="1"/>
          </p:nvPr>
        </p:nvSpPr>
        <p:spPr>
          <a:xfrm>
            <a:off x="683568" y="1844675"/>
            <a:ext cx="7905824" cy="4392637"/>
          </a:xfrm>
        </p:spPr>
        <p:txBody>
          <a:bodyPr/>
          <a:lstStyle/>
          <a:p>
            <a:r>
              <a:rPr lang="nl-NL" altLang="nl-NL" dirty="0" smtClean="0">
                <a:solidFill>
                  <a:schemeClr val="tx2"/>
                </a:solidFill>
              </a:rPr>
              <a:t>Direct na 1945 was het communisme heel populair in West-Europa. </a:t>
            </a:r>
          </a:p>
          <a:p>
            <a:endParaRPr lang="nl-NL" altLang="nl-NL" dirty="0">
              <a:solidFill>
                <a:schemeClr val="tx2"/>
              </a:solidFill>
            </a:endParaRPr>
          </a:p>
          <a:p>
            <a:r>
              <a:rPr lang="nl-NL" altLang="nl-NL" dirty="0" smtClean="0">
                <a:solidFill>
                  <a:schemeClr val="tx2"/>
                </a:solidFill>
              </a:rPr>
              <a:t>Oorzaken: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altLang="nl-NL" dirty="0" smtClean="0">
                <a:solidFill>
                  <a:schemeClr val="tx2"/>
                </a:solidFill>
              </a:rPr>
              <a:t>Bewondering voor de strijd van de Sovjet-Unie tegen nazi-Duitsland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altLang="nl-NL" dirty="0" smtClean="0">
                <a:solidFill>
                  <a:schemeClr val="tx2"/>
                </a:solidFill>
              </a:rPr>
              <a:t>Door de crisisjaren én de armoede na de oorlog weinig vertrouwen in het kapitalisme</a:t>
            </a:r>
            <a:endParaRPr lang="nl-NL" altLang="nl-NL" dirty="0"/>
          </a:p>
          <a:p>
            <a:endParaRPr lang="nl-NL" altLang="nl-NL" dirty="0"/>
          </a:p>
          <a:p>
            <a:endParaRPr lang="nl-NL" altLang="nl-NL" dirty="0" smtClean="0"/>
          </a:p>
          <a:p>
            <a:endParaRPr lang="nl-NL" altLang="nl-NL" dirty="0" smtClean="0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683568" y="887413"/>
            <a:ext cx="7855595" cy="669379"/>
          </a:xfrm>
        </p:spPr>
        <p:txBody>
          <a:bodyPr/>
          <a:lstStyle/>
          <a:p>
            <a:pPr marL="514350" indent="-514350" eaLnBrk="1" hangingPunct="1"/>
            <a:r>
              <a:rPr lang="en-US" altLang="nl-NL" sz="2800" dirty="0" smtClean="0"/>
              <a:t>De </a:t>
            </a:r>
            <a:r>
              <a:rPr lang="en-US" altLang="nl-NL" sz="2800" dirty="0" err="1" smtClean="0"/>
              <a:t>populariteit</a:t>
            </a:r>
            <a:r>
              <a:rPr lang="en-US" altLang="nl-NL" sz="2800" dirty="0" smtClean="0"/>
              <a:t> van het </a:t>
            </a:r>
            <a:r>
              <a:rPr lang="en-US" altLang="nl-NL" sz="2800" dirty="0" err="1" smtClean="0"/>
              <a:t>communisme</a:t>
            </a:r>
            <a:endParaRPr lang="en-US" altLang="nl-NL" sz="2800" dirty="0"/>
          </a:p>
        </p:txBody>
      </p:sp>
      <p:sp>
        <p:nvSpPr>
          <p:cNvPr id="7" name="Tijdelijke aanduiding voor voettekst 4"/>
          <p:cNvSpPr txBox="1">
            <a:spLocks noGrp="1"/>
          </p:cNvSpPr>
          <p:nvPr/>
        </p:nvSpPr>
        <p:spPr bwMode="auto">
          <a:xfrm>
            <a:off x="3124200" y="6376243"/>
            <a:ext cx="2895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1000" dirty="0">
                <a:solidFill>
                  <a:srgbClr val="898989"/>
                </a:solidFill>
                <a:latin typeface="Arial" charset="0"/>
                <a:cs typeface="Arial" charset="0"/>
              </a:rPr>
              <a:t>© Noordhoff Uitgevers </a:t>
            </a:r>
          </a:p>
        </p:txBody>
      </p:sp>
    </p:spTree>
    <p:extLst>
      <p:ext uri="{BB962C8B-B14F-4D97-AF65-F5344CB8AC3E}">
        <p14:creationId xmlns:p14="http://schemas.microsoft.com/office/powerpoint/2010/main" val="3925008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D595A-35D6-43AB-84A7-82DA4375C82E}" type="slidenum">
              <a:rPr lang="nl-NL" smtClean="0">
                <a:solidFill>
                  <a:srgbClr val="474747"/>
                </a:solidFill>
              </a:rPr>
              <a:pPr/>
              <a:t>7</a:t>
            </a:fld>
            <a:endParaRPr lang="nl-NL" sz="1400">
              <a:solidFill>
                <a:srgbClr val="474747"/>
              </a:solidFill>
            </a:endParaRPr>
          </a:p>
        </p:txBody>
      </p:sp>
      <p:pic>
        <p:nvPicPr>
          <p:cNvPr id="21" name="Picture 2" descr="http://www.drp.nl/wintoets/scripts/getfile.php?id=162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123728" cy="620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jdelijke aanduiding voor inhoud 3"/>
          <p:cNvSpPr>
            <a:spLocks noGrp="1"/>
          </p:cNvSpPr>
          <p:nvPr>
            <p:ph idx="1"/>
          </p:nvPr>
        </p:nvSpPr>
        <p:spPr>
          <a:xfrm>
            <a:off x="683568" y="1844675"/>
            <a:ext cx="7905824" cy="4392637"/>
          </a:xfrm>
        </p:spPr>
        <p:txBody>
          <a:bodyPr/>
          <a:lstStyle/>
          <a:p>
            <a:r>
              <a:rPr lang="nl-NL" altLang="nl-NL" dirty="0" smtClean="0">
                <a:solidFill>
                  <a:schemeClr val="tx2"/>
                </a:solidFill>
              </a:rPr>
              <a:t>In 1947 startten de VS met de Marshallhulp, een economisch hulpprogramma van de VS aan West-Europa. </a:t>
            </a:r>
          </a:p>
          <a:p>
            <a:endParaRPr lang="nl-NL" altLang="nl-NL" dirty="0">
              <a:solidFill>
                <a:schemeClr val="tx2"/>
              </a:solidFill>
            </a:endParaRPr>
          </a:p>
          <a:p>
            <a:r>
              <a:rPr lang="nl-NL" altLang="nl-NL" dirty="0" smtClean="0">
                <a:solidFill>
                  <a:schemeClr val="tx2"/>
                </a:solidFill>
              </a:rPr>
              <a:t>Reden: welvaart brengen en op die manier het communisme bestrijden.</a:t>
            </a:r>
          </a:p>
          <a:p>
            <a:endParaRPr lang="nl-NL" altLang="nl-NL" dirty="0">
              <a:solidFill>
                <a:schemeClr val="tx2"/>
              </a:solidFill>
            </a:endParaRPr>
          </a:p>
          <a:p>
            <a:r>
              <a:rPr lang="nl-NL" altLang="nl-NL" dirty="0" smtClean="0">
                <a:solidFill>
                  <a:schemeClr val="tx2"/>
                </a:solidFill>
              </a:rPr>
              <a:t>Gevolgen: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altLang="nl-NL" dirty="0" smtClean="0">
                <a:solidFill>
                  <a:schemeClr val="tx2"/>
                </a:solidFill>
              </a:rPr>
              <a:t>Welvaart </a:t>
            </a:r>
            <a:r>
              <a:rPr lang="nl-NL" altLang="nl-NL" dirty="0">
                <a:solidFill>
                  <a:schemeClr val="tx2"/>
                </a:solidFill>
              </a:rPr>
              <a:t>steeg spectaculair </a:t>
            </a:r>
            <a:r>
              <a:rPr lang="nl-NL" altLang="nl-NL" dirty="0" smtClean="0">
                <a:solidFill>
                  <a:schemeClr val="tx2"/>
                </a:solidFill>
              </a:rPr>
              <a:t>in West-Europa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altLang="nl-NL" dirty="0" smtClean="0">
                <a:solidFill>
                  <a:schemeClr val="tx2"/>
                </a:solidFill>
              </a:rPr>
              <a:t>Populariteit van het communisme verdween</a:t>
            </a:r>
          </a:p>
          <a:p>
            <a:endParaRPr lang="nl-NL" altLang="nl-NL" dirty="0">
              <a:solidFill>
                <a:schemeClr val="tx2"/>
              </a:solidFill>
            </a:endParaRPr>
          </a:p>
          <a:p>
            <a:endParaRPr lang="nl-NL" altLang="nl-NL" dirty="0"/>
          </a:p>
          <a:p>
            <a:endParaRPr lang="nl-NL" altLang="nl-NL" dirty="0"/>
          </a:p>
          <a:p>
            <a:endParaRPr lang="nl-NL" altLang="nl-NL" dirty="0" smtClean="0"/>
          </a:p>
          <a:p>
            <a:endParaRPr lang="nl-NL" altLang="nl-NL" dirty="0" smtClean="0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683568" y="887413"/>
            <a:ext cx="7855595" cy="669379"/>
          </a:xfrm>
        </p:spPr>
        <p:txBody>
          <a:bodyPr/>
          <a:lstStyle/>
          <a:p>
            <a:pPr marL="514350" indent="-514350" eaLnBrk="1" hangingPunct="1"/>
            <a:r>
              <a:rPr lang="en-US" altLang="nl-NL" sz="2800" dirty="0" smtClean="0"/>
              <a:t>De </a:t>
            </a:r>
            <a:r>
              <a:rPr lang="en-US" altLang="nl-NL" sz="2800" dirty="0" err="1" smtClean="0"/>
              <a:t>Marshallhulp</a:t>
            </a:r>
            <a:endParaRPr lang="en-US" altLang="nl-NL" sz="2800" dirty="0"/>
          </a:p>
        </p:txBody>
      </p:sp>
      <p:sp>
        <p:nvSpPr>
          <p:cNvPr id="7" name="Tijdelijke aanduiding voor voettekst 4"/>
          <p:cNvSpPr txBox="1">
            <a:spLocks noGrp="1"/>
          </p:cNvSpPr>
          <p:nvPr/>
        </p:nvSpPr>
        <p:spPr bwMode="auto">
          <a:xfrm>
            <a:off x="3124200" y="6376243"/>
            <a:ext cx="2895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1000" dirty="0">
                <a:solidFill>
                  <a:srgbClr val="898989"/>
                </a:solidFill>
                <a:latin typeface="Arial" charset="0"/>
                <a:cs typeface="Arial" charset="0"/>
              </a:rPr>
              <a:t>© Noordhoff Uitgevers </a:t>
            </a:r>
          </a:p>
        </p:txBody>
      </p:sp>
    </p:spTree>
    <p:extLst>
      <p:ext uri="{BB962C8B-B14F-4D97-AF65-F5344CB8AC3E}">
        <p14:creationId xmlns:p14="http://schemas.microsoft.com/office/powerpoint/2010/main" val="3325548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D595A-35D6-43AB-84A7-82DA4375C82E}" type="slidenum">
              <a:rPr lang="nl-NL" smtClean="0">
                <a:solidFill>
                  <a:srgbClr val="474747"/>
                </a:solidFill>
              </a:rPr>
              <a:pPr/>
              <a:t>8</a:t>
            </a:fld>
            <a:endParaRPr lang="nl-NL" sz="1400">
              <a:solidFill>
                <a:srgbClr val="474747"/>
              </a:solidFill>
            </a:endParaRPr>
          </a:p>
        </p:txBody>
      </p:sp>
      <p:pic>
        <p:nvPicPr>
          <p:cNvPr id="21" name="Picture 2" descr="http://www.drp.nl/wintoets/scripts/getfile.php?id=162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123728" cy="620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jdelijke aanduiding voor inhoud 3"/>
          <p:cNvSpPr>
            <a:spLocks noGrp="1"/>
          </p:cNvSpPr>
          <p:nvPr>
            <p:ph idx="1"/>
          </p:nvPr>
        </p:nvSpPr>
        <p:spPr>
          <a:xfrm>
            <a:off x="683568" y="1844675"/>
            <a:ext cx="7905824" cy="4392637"/>
          </a:xfrm>
        </p:spPr>
        <p:txBody>
          <a:bodyPr/>
          <a:lstStyle/>
          <a:p>
            <a:r>
              <a:rPr lang="nl-NL" altLang="nl-NL" dirty="0" smtClean="0">
                <a:solidFill>
                  <a:schemeClr val="tx2"/>
                </a:solidFill>
              </a:rPr>
              <a:t>Duitsland werd na 1945 in tweeën gedeeld: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altLang="nl-NL" dirty="0" smtClean="0">
                <a:solidFill>
                  <a:schemeClr val="tx2"/>
                </a:solidFill>
              </a:rPr>
              <a:t>In de </a:t>
            </a:r>
            <a:r>
              <a:rPr lang="nl-NL" altLang="nl-NL" dirty="0" smtClean="0">
                <a:solidFill>
                  <a:schemeClr val="tx2"/>
                </a:solidFill>
              </a:rPr>
              <a:t>invloedssfeer </a:t>
            </a:r>
            <a:r>
              <a:rPr lang="nl-NL" altLang="nl-NL" smtClean="0">
                <a:solidFill>
                  <a:schemeClr val="tx2"/>
                </a:solidFill>
              </a:rPr>
              <a:t>van Amerika: </a:t>
            </a:r>
            <a:r>
              <a:rPr lang="nl-NL" altLang="nl-NL" dirty="0" smtClean="0">
                <a:solidFill>
                  <a:schemeClr val="tx2"/>
                </a:solidFill>
              </a:rPr>
              <a:t>BRD (Bondsrepubliek Duitsland, West-Duitsland)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altLang="nl-NL" dirty="0" smtClean="0"/>
              <a:t>In de invloedssfeer van de Sovjet-Unie: DDR (Oost-Duitsland)</a:t>
            </a:r>
          </a:p>
          <a:p>
            <a:endParaRPr lang="nl-NL" altLang="nl-NL" dirty="0"/>
          </a:p>
          <a:p>
            <a:r>
              <a:rPr lang="nl-NL" altLang="nl-NL" dirty="0" smtClean="0"/>
              <a:t>Berlijn werd ook in tweeën gedeeld door de </a:t>
            </a:r>
            <a:r>
              <a:rPr lang="nl-NL" altLang="nl-NL" dirty="0" smtClean="0">
                <a:solidFill>
                  <a:srgbClr val="00B0F0"/>
                </a:solidFill>
              </a:rPr>
              <a:t>Berlijnse muur</a:t>
            </a:r>
            <a:r>
              <a:rPr lang="nl-NL" altLang="nl-NL" dirty="0" smtClean="0"/>
              <a:t>: betonnen muur die van 1961 tot 1989 Oost-Berlijn (DDR) van West-Berlijn </a:t>
            </a:r>
            <a:r>
              <a:rPr lang="nl-NL" altLang="nl-NL" dirty="0"/>
              <a:t>(</a:t>
            </a:r>
            <a:r>
              <a:rPr lang="nl-NL" altLang="nl-NL" dirty="0" smtClean="0"/>
              <a:t>BRD) scheidde</a:t>
            </a:r>
            <a:r>
              <a:rPr lang="nl-NL" altLang="nl-NL" dirty="0"/>
              <a:t>.</a:t>
            </a:r>
          </a:p>
          <a:p>
            <a:endParaRPr lang="nl-NL" altLang="nl-NL" dirty="0"/>
          </a:p>
          <a:p>
            <a:endParaRPr lang="nl-NL" altLang="nl-NL" dirty="0" smtClean="0"/>
          </a:p>
          <a:p>
            <a:endParaRPr lang="nl-NL" altLang="nl-NL" dirty="0" smtClean="0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683568" y="887413"/>
            <a:ext cx="7855595" cy="669379"/>
          </a:xfrm>
        </p:spPr>
        <p:txBody>
          <a:bodyPr/>
          <a:lstStyle/>
          <a:p>
            <a:pPr marL="514350" indent="-514350" eaLnBrk="1" hangingPunct="1"/>
            <a:r>
              <a:rPr lang="en-US" altLang="nl-NL" sz="2800" dirty="0"/>
              <a:t>T</a:t>
            </a:r>
            <a:r>
              <a:rPr lang="en-US" altLang="nl-NL" sz="2800" dirty="0" smtClean="0"/>
              <a:t>wee </a:t>
            </a:r>
            <a:r>
              <a:rPr lang="en-US" altLang="nl-NL" sz="2800" dirty="0" err="1" smtClean="0"/>
              <a:t>Duitslanden</a:t>
            </a:r>
            <a:endParaRPr lang="en-US" altLang="nl-NL" sz="2800" dirty="0"/>
          </a:p>
        </p:txBody>
      </p:sp>
      <p:sp>
        <p:nvSpPr>
          <p:cNvPr id="7" name="Tijdelijke aanduiding voor voettekst 4"/>
          <p:cNvSpPr txBox="1">
            <a:spLocks noGrp="1"/>
          </p:cNvSpPr>
          <p:nvPr/>
        </p:nvSpPr>
        <p:spPr bwMode="auto">
          <a:xfrm>
            <a:off x="3124200" y="6376243"/>
            <a:ext cx="2895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1000" dirty="0">
                <a:solidFill>
                  <a:srgbClr val="898989"/>
                </a:solidFill>
                <a:latin typeface="Arial" charset="0"/>
                <a:cs typeface="Arial" charset="0"/>
              </a:rPr>
              <a:t>© Noordhoff Uitgevers </a:t>
            </a:r>
          </a:p>
        </p:txBody>
      </p:sp>
    </p:spTree>
    <p:extLst>
      <p:ext uri="{BB962C8B-B14F-4D97-AF65-F5344CB8AC3E}">
        <p14:creationId xmlns:p14="http://schemas.microsoft.com/office/powerpoint/2010/main" val="113355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D595A-35D6-43AB-84A7-82DA4375C82E}" type="slidenum">
              <a:rPr lang="nl-NL" smtClean="0">
                <a:solidFill>
                  <a:srgbClr val="474747"/>
                </a:solidFill>
              </a:rPr>
              <a:pPr/>
              <a:t>9</a:t>
            </a:fld>
            <a:endParaRPr lang="nl-NL" sz="1400">
              <a:solidFill>
                <a:srgbClr val="474747"/>
              </a:solidFill>
            </a:endParaRPr>
          </a:p>
        </p:txBody>
      </p:sp>
      <p:pic>
        <p:nvPicPr>
          <p:cNvPr id="21" name="Picture 2" descr="http://www.drp.nl/wintoets/scripts/getfile.php?id=162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123728" cy="620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ijdelijke aanduiding voor inhoud 3"/>
          <p:cNvSpPr txBox="1">
            <a:spLocks/>
          </p:cNvSpPr>
          <p:nvPr/>
        </p:nvSpPr>
        <p:spPr bwMode="black">
          <a:xfrm>
            <a:off x="1637928" y="6021288"/>
            <a:ext cx="5526360" cy="504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Verdana" pitchFamily="1" charset="0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74663" indent="-473075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1" charset="2"/>
              <a:buChar char="§"/>
              <a:defRPr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808038" indent="-331788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1" charset="2"/>
              <a:buChar char="§"/>
              <a:defRPr sz="2000">
                <a:solidFill>
                  <a:schemeClr val="tx1"/>
                </a:solidFill>
                <a:latin typeface="+mn-lt"/>
                <a:ea typeface="+mn-ea"/>
              </a:defRPr>
            </a:lvl3pPr>
            <a:lvl4pPr marL="1152525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Verdana" pitchFamily="1" charset="0"/>
              <a:buChar char="–"/>
              <a:defRPr>
                <a:solidFill>
                  <a:schemeClr val="tx1"/>
                </a:solidFill>
                <a:latin typeface="+mn-lt"/>
                <a:ea typeface="+mn-ea"/>
              </a:defRPr>
            </a:lvl4pPr>
            <a:lvl5pPr marL="1460500" indent="-306388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Verdana" pitchFamily="1" charset="0"/>
              <a:buChar char="»"/>
              <a:defRPr sz="1600">
                <a:solidFill>
                  <a:schemeClr val="tx1"/>
                </a:solidFill>
                <a:latin typeface="+mn-lt"/>
                <a:ea typeface="+mn-ea"/>
              </a:defRPr>
            </a:lvl5pPr>
            <a:lvl6pPr marL="1917700" indent="-306388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Verdana" pitchFamily="1" charset="0"/>
              <a:buChar char="»"/>
              <a:defRPr sz="1600">
                <a:solidFill>
                  <a:schemeClr val="tx1"/>
                </a:solidFill>
                <a:latin typeface="+mn-lt"/>
                <a:ea typeface="+mn-ea"/>
              </a:defRPr>
            </a:lvl6pPr>
            <a:lvl7pPr marL="2374900" indent="-306388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Verdana" pitchFamily="1" charset="0"/>
              <a:buChar char="»"/>
              <a:defRPr sz="1600">
                <a:solidFill>
                  <a:schemeClr val="tx1"/>
                </a:solidFill>
                <a:latin typeface="+mn-lt"/>
                <a:ea typeface="+mn-ea"/>
              </a:defRPr>
            </a:lvl7pPr>
            <a:lvl8pPr marL="2832100" indent="-306388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Verdana" pitchFamily="1" charset="0"/>
              <a:buChar char="»"/>
              <a:defRPr sz="1600">
                <a:solidFill>
                  <a:schemeClr val="tx1"/>
                </a:solidFill>
                <a:latin typeface="+mn-lt"/>
                <a:ea typeface="+mn-ea"/>
              </a:defRPr>
            </a:lvl8pPr>
            <a:lvl9pPr marL="3289300" indent="-306388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Verdana" pitchFamily="1" charset="0"/>
              <a:buChar char="»"/>
              <a:defRPr sz="16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eaLnBrk="1" hangingPunct="1"/>
            <a:r>
              <a:rPr lang="nl-NL" kern="0" dirty="0" smtClean="0"/>
              <a:t>De deling van Duitsland en Berlijn.</a:t>
            </a:r>
            <a:endParaRPr lang="nl-NL" kern="0" dirty="0"/>
          </a:p>
        </p:txBody>
      </p:sp>
      <p:sp>
        <p:nvSpPr>
          <p:cNvPr id="7" name="Tijdelijke aanduiding voor voettekst 4"/>
          <p:cNvSpPr txBox="1">
            <a:spLocks noGrp="1"/>
          </p:cNvSpPr>
          <p:nvPr/>
        </p:nvSpPr>
        <p:spPr bwMode="auto">
          <a:xfrm>
            <a:off x="3124200" y="6376243"/>
            <a:ext cx="2895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1000" dirty="0">
                <a:solidFill>
                  <a:srgbClr val="898989"/>
                </a:solidFill>
                <a:latin typeface="Arial" charset="0"/>
                <a:cs typeface="Arial" charset="0"/>
              </a:rPr>
              <a:t>© Noordhoff Uitgevers </a:t>
            </a:r>
          </a:p>
        </p:txBody>
      </p:sp>
      <p:pic>
        <p:nvPicPr>
          <p:cNvPr id="2" name="Afbeelding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587" y="731078"/>
            <a:ext cx="6921042" cy="5259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8848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U presentatie (blue)">
  <a:themeElements>
    <a:clrScheme name="Blauwe achtergrond met foto 1">
      <a:dk1>
        <a:srgbClr val="474747"/>
      </a:dk1>
      <a:lt1>
        <a:srgbClr val="FFFFFF"/>
      </a:lt1>
      <a:dk2>
        <a:srgbClr val="0066CC"/>
      </a:dk2>
      <a:lt2>
        <a:srgbClr val="FFFFFF"/>
      </a:lt2>
      <a:accent1>
        <a:srgbClr val="EE008C"/>
      </a:accent1>
      <a:accent2>
        <a:srgbClr val="039AD6"/>
      </a:accent2>
      <a:accent3>
        <a:srgbClr val="AAB8E2"/>
      </a:accent3>
      <a:accent4>
        <a:srgbClr val="DADADA"/>
      </a:accent4>
      <a:accent5>
        <a:srgbClr val="F5AAC5"/>
      </a:accent5>
      <a:accent6>
        <a:srgbClr val="028BC2"/>
      </a:accent6>
      <a:hlink>
        <a:srgbClr val="F8B215"/>
      </a:hlink>
      <a:folHlink>
        <a:srgbClr val="00AA9F"/>
      </a:folHlink>
    </a:clrScheme>
    <a:fontScheme name="Blauwe achtergrond met foto">
      <a:majorFont>
        <a:latin typeface="Verdana"/>
        <a:ea typeface="ＭＳ Ｐゴシック"/>
        <a:cs typeface=""/>
      </a:majorFont>
      <a:minorFont>
        <a:latin typeface="Verdana"/>
        <a:ea typeface="ＭＳ Ｐゴシック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1" charset="0"/>
            <a:ea typeface="ＭＳ Ｐゴシック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1" charset="0"/>
            <a:ea typeface="ＭＳ Ｐゴシック" pitchFamily="1" charset="-128"/>
          </a:defRPr>
        </a:defPPr>
      </a:lstStyle>
    </a:lnDef>
  </a:objectDefaults>
  <a:extraClrSchemeLst>
    <a:extraClrScheme>
      <a:clrScheme name="Blauwe achtergrond met foto 1">
        <a:dk1>
          <a:srgbClr val="474747"/>
        </a:dk1>
        <a:lt1>
          <a:srgbClr val="FFFFFF"/>
        </a:lt1>
        <a:dk2>
          <a:srgbClr val="0066CC"/>
        </a:dk2>
        <a:lt2>
          <a:srgbClr val="FFFFFF"/>
        </a:lt2>
        <a:accent1>
          <a:srgbClr val="EE008C"/>
        </a:accent1>
        <a:accent2>
          <a:srgbClr val="039AD6"/>
        </a:accent2>
        <a:accent3>
          <a:srgbClr val="AAB8E2"/>
        </a:accent3>
        <a:accent4>
          <a:srgbClr val="DADADA"/>
        </a:accent4>
        <a:accent5>
          <a:srgbClr val="F5AAC5"/>
        </a:accent5>
        <a:accent6>
          <a:srgbClr val="028BC2"/>
        </a:accent6>
        <a:hlink>
          <a:srgbClr val="F8B215"/>
        </a:hlink>
        <a:folHlink>
          <a:srgbClr val="00AA9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uwe achtergrond met foto 2">
        <a:dk1>
          <a:srgbClr val="474747"/>
        </a:dk1>
        <a:lt1>
          <a:srgbClr val="FFFFFF"/>
        </a:lt1>
        <a:dk2>
          <a:srgbClr val="474747"/>
        </a:dk2>
        <a:lt2>
          <a:srgbClr val="B2B2B2"/>
        </a:lt2>
        <a:accent1>
          <a:srgbClr val="EE008C"/>
        </a:accent1>
        <a:accent2>
          <a:srgbClr val="039AD6"/>
        </a:accent2>
        <a:accent3>
          <a:srgbClr val="FFFFFF"/>
        </a:accent3>
        <a:accent4>
          <a:srgbClr val="3B3B3B"/>
        </a:accent4>
        <a:accent5>
          <a:srgbClr val="F5AAC5"/>
        </a:accent5>
        <a:accent6>
          <a:srgbClr val="028BC2"/>
        </a:accent6>
        <a:hlink>
          <a:srgbClr val="F8B215"/>
        </a:hlink>
        <a:folHlink>
          <a:srgbClr val="00AA9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Witte achtergrond">
  <a:themeElements>
    <a:clrScheme name="Witte achtergrond 2">
      <a:dk1>
        <a:srgbClr val="474747"/>
      </a:dk1>
      <a:lt1>
        <a:srgbClr val="FFFFFF"/>
      </a:lt1>
      <a:dk2>
        <a:srgbClr val="474747"/>
      </a:dk2>
      <a:lt2>
        <a:srgbClr val="B2B2B2"/>
      </a:lt2>
      <a:accent1>
        <a:srgbClr val="EE008C"/>
      </a:accent1>
      <a:accent2>
        <a:srgbClr val="039AD6"/>
      </a:accent2>
      <a:accent3>
        <a:srgbClr val="FFFFFF"/>
      </a:accent3>
      <a:accent4>
        <a:srgbClr val="3B3B3B"/>
      </a:accent4>
      <a:accent5>
        <a:srgbClr val="F5AAC5"/>
      </a:accent5>
      <a:accent6>
        <a:srgbClr val="028BC2"/>
      </a:accent6>
      <a:hlink>
        <a:srgbClr val="F8B215"/>
      </a:hlink>
      <a:folHlink>
        <a:srgbClr val="00AA9F"/>
      </a:folHlink>
    </a:clrScheme>
    <a:fontScheme name="Witte achtergrond">
      <a:majorFont>
        <a:latin typeface="Verdana"/>
        <a:ea typeface="ＭＳ Ｐゴシック"/>
        <a:cs typeface=""/>
      </a:majorFont>
      <a:minorFont>
        <a:latin typeface="Verdana"/>
        <a:ea typeface="ＭＳ Ｐゴシック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1" charset="0"/>
            <a:ea typeface="ＭＳ Ｐゴシック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1" charset="0"/>
            <a:ea typeface="ＭＳ Ｐゴシック" pitchFamily="1" charset="-128"/>
          </a:defRPr>
        </a:defPPr>
      </a:lstStyle>
    </a:lnDef>
  </a:objectDefaults>
  <a:extraClrSchemeLst>
    <a:extraClrScheme>
      <a:clrScheme name="Witte achtergrond 1">
        <a:dk1>
          <a:srgbClr val="474747"/>
        </a:dk1>
        <a:lt1>
          <a:srgbClr val="FFFFFF"/>
        </a:lt1>
        <a:dk2>
          <a:srgbClr val="0066CC"/>
        </a:dk2>
        <a:lt2>
          <a:srgbClr val="FFFFFF"/>
        </a:lt2>
        <a:accent1>
          <a:srgbClr val="EE008C"/>
        </a:accent1>
        <a:accent2>
          <a:srgbClr val="039AD6"/>
        </a:accent2>
        <a:accent3>
          <a:srgbClr val="AAB8E2"/>
        </a:accent3>
        <a:accent4>
          <a:srgbClr val="DADADA"/>
        </a:accent4>
        <a:accent5>
          <a:srgbClr val="F5AAC5"/>
        </a:accent5>
        <a:accent6>
          <a:srgbClr val="028BC2"/>
        </a:accent6>
        <a:hlink>
          <a:srgbClr val="F8B215"/>
        </a:hlink>
        <a:folHlink>
          <a:srgbClr val="00AA9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itte achtergrond 2">
        <a:dk1>
          <a:srgbClr val="474747"/>
        </a:dk1>
        <a:lt1>
          <a:srgbClr val="FFFFFF"/>
        </a:lt1>
        <a:dk2>
          <a:srgbClr val="474747"/>
        </a:dk2>
        <a:lt2>
          <a:srgbClr val="B2B2B2"/>
        </a:lt2>
        <a:accent1>
          <a:srgbClr val="EE008C"/>
        </a:accent1>
        <a:accent2>
          <a:srgbClr val="039AD6"/>
        </a:accent2>
        <a:accent3>
          <a:srgbClr val="FFFFFF"/>
        </a:accent3>
        <a:accent4>
          <a:srgbClr val="3B3B3B"/>
        </a:accent4>
        <a:accent5>
          <a:srgbClr val="F5AAC5"/>
        </a:accent5>
        <a:accent6>
          <a:srgbClr val="028BC2"/>
        </a:accent6>
        <a:hlink>
          <a:srgbClr val="F8B215"/>
        </a:hlink>
        <a:folHlink>
          <a:srgbClr val="00AA9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Witte achtergrond">
  <a:themeElements>
    <a:clrScheme name="Witte achtergrond 2">
      <a:dk1>
        <a:srgbClr val="474747"/>
      </a:dk1>
      <a:lt1>
        <a:srgbClr val="FFFFFF"/>
      </a:lt1>
      <a:dk2>
        <a:srgbClr val="474747"/>
      </a:dk2>
      <a:lt2>
        <a:srgbClr val="B2B2B2"/>
      </a:lt2>
      <a:accent1>
        <a:srgbClr val="EE008C"/>
      </a:accent1>
      <a:accent2>
        <a:srgbClr val="039AD6"/>
      </a:accent2>
      <a:accent3>
        <a:srgbClr val="FFFFFF"/>
      </a:accent3>
      <a:accent4>
        <a:srgbClr val="3B3B3B"/>
      </a:accent4>
      <a:accent5>
        <a:srgbClr val="F5AAC5"/>
      </a:accent5>
      <a:accent6>
        <a:srgbClr val="028BC2"/>
      </a:accent6>
      <a:hlink>
        <a:srgbClr val="F8B215"/>
      </a:hlink>
      <a:folHlink>
        <a:srgbClr val="00AA9F"/>
      </a:folHlink>
    </a:clrScheme>
    <a:fontScheme name="Witte achtergrond">
      <a:majorFont>
        <a:latin typeface="Verdana"/>
        <a:ea typeface="ＭＳ Ｐゴシック"/>
        <a:cs typeface=""/>
      </a:majorFont>
      <a:minorFont>
        <a:latin typeface="Verdana"/>
        <a:ea typeface="ＭＳ Ｐゴシック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1" charset="0"/>
            <a:ea typeface="ＭＳ Ｐゴシック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1" charset="0"/>
            <a:ea typeface="ＭＳ Ｐゴシック" pitchFamily="1" charset="-128"/>
          </a:defRPr>
        </a:defPPr>
      </a:lstStyle>
    </a:lnDef>
  </a:objectDefaults>
  <a:extraClrSchemeLst>
    <a:extraClrScheme>
      <a:clrScheme name="Witte achtergrond 1">
        <a:dk1>
          <a:srgbClr val="474747"/>
        </a:dk1>
        <a:lt1>
          <a:srgbClr val="FFFFFF"/>
        </a:lt1>
        <a:dk2>
          <a:srgbClr val="0066CC"/>
        </a:dk2>
        <a:lt2>
          <a:srgbClr val="FFFFFF"/>
        </a:lt2>
        <a:accent1>
          <a:srgbClr val="EE008C"/>
        </a:accent1>
        <a:accent2>
          <a:srgbClr val="039AD6"/>
        </a:accent2>
        <a:accent3>
          <a:srgbClr val="AAB8E2"/>
        </a:accent3>
        <a:accent4>
          <a:srgbClr val="DADADA"/>
        </a:accent4>
        <a:accent5>
          <a:srgbClr val="F5AAC5"/>
        </a:accent5>
        <a:accent6>
          <a:srgbClr val="028BC2"/>
        </a:accent6>
        <a:hlink>
          <a:srgbClr val="F8B215"/>
        </a:hlink>
        <a:folHlink>
          <a:srgbClr val="00AA9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itte achtergrond 2">
        <a:dk1>
          <a:srgbClr val="474747"/>
        </a:dk1>
        <a:lt1>
          <a:srgbClr val="FFFFFF"/>
        </a:lt1>
        <a:dk2>
          <a:srgbClr val="474747"/>
        </a:dk2>
        <a:lt2>
          <a:srgbClr val="B2B2B2"/>
        </a:lt2>
        <a:accent1>
          <a:srgbClr val="EE008C"/>
        </a:accent1>
        <a:accent2>
          <a:srgbClr val="039AD6"/>
        </a:accent2>
        <a:accent3>
          <a:srgbClr val="FFFFFF"/>
        </a:accent3>
        <a:accent4>
          <a:srgbClr val="3B3B3B"/>
        </a:accent4>
        <a:accent5>
          <a:srgbClr val="F5AAC5"/>
        </a:accent5>
        <a:accent6>
          <a:srgbClr val="028BC2"/>
        </a:accent6>
        <a:hlink>
          <a:srgbClr val="F8B215"/>
        </a:hlink>
        <a:folHlink>
          <a:srgbClr val="00AA9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NU presentatie (blue)</Template>
  <TotalTime>1538</TotalTime>
  <Words>368</Words>
  <Application>Microsoft Office PowerPoint</Application>
  <PresentationFormat>Diavoorstelling (4:3)</PresentationFormat>
  <Paragraphs>71</Paragraphs>
  <Slides>9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3</vt:i4>
      </vt:variant>
      <vt:variant>
        <vt:lpstr>Diatitels</vt:lpstr>
      </vt:variant>
      <vt:variant>
        <vt:i4>9</vt:i4>
      </vt:variant>
    </vt:vector>
  </HeadingPairs>
  <TitlesOfParts>
    <vt:vector size="12" baseType="lpstr">
      <vt:lpstr>NU presentatie (blue)</vt:lpstr>
      <vt:lpstr>Witte achtergrond</vt:lpstr>
      <vt:lpstr>1_Witte achtergrond</vt:lpstr>
      <vt:lpstr>§5.2 Twee manieren van leven</vt:lpstr>
      <vt:lpstr>Botsende ideeën</vt:lpstr>
      <vt:lpstr>De VS en West-Europa </vt:lpstr>
      <vt:lpstr>De Sovjet-Unie en Oost-Europa </vt:lpstr>
      <vt:lpstr>PowerPoint-presentatie</vt:lpstr>
      <vt:lpstr>De populariteit van het communisme</vt:lpstr>
      <vt:lpstr>De Marshallhulp</vt:lpstr>
      <vt:lpstr>Twee Duitslanden</vt:lpstr>
      <vt:lpstr>PowerPoint-presentatie</vt:lpstr>
    </vt:vector>
  </TitlesOfParts>
  <Company>Infinitas Learning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Pitch Pincode Tweede Fase</dc:title>
  <dc:creator>Bernadette Hijstek</dc:creator>
  <dc:description>versie 1.0 - maart 2008</dc:description>
  <cp:lastModifiedBy>Hijstek</cp:lastModifiedBy>
  <cp:revision>321</cp:revision>
  <cp:lastPrinted>2013-03-19T08:25:20Z</cp:lastPrinted>
  <dcterms:created xsi:type="dcterms:W3CDTF">2013-03-13T12:13:36Z</dcterms:created>
  <dcterms:modified xsi:type="dcterms:W3CDTF">2017-11-14T19:24:50Z</dcterms:modified>
</cp:coreProperties>
</file>